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256" r:id="rId5"/>
    <p:sldId id="257" r:id="rId6"/>
    <p:sldId id="270" r:id="rId7"/>
    <p:sldId id="292" r:id="rId8"/>
    <p:sldId id="296" r:id="rId9"/>
    <p:sldId id="295" r:id="rId10"/>
    <p:sldId id="272" r:id="rId11"/>
    <p:sldId id="267" r:id="rId12"/>
    <p:sldId id="298" r:id="rId13"/>
    <p:sldId id="259" r:id="rId14"/>
    <p:sldId id="304" r:id="rId15"/>
    <p:sldId id="275" r:id="rId16"/>
    <p:sldId id="301" r:id="rId17"/>
    <p:sldId id="302" r:id="rId18"/>
    <p:sldId id="303" r:id="rId19"/>
    <p:sldId id="269" r:id="rId20"/>
    <p:sldId id="268" r:id="rId2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9F9"/>
    <a:srgbClr val="627272"/>
    <a:srgbClr val="685135"/>
    <a:srgbClr val="BDA07D"/>
    <a:srgbClr val="93A5A8"/>
    <a:srgbClr val="3E709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3370" autoAdjust="0"/>
  </p:normalViewPr>
  <p:slideViewPr>
    <p:cSldViewPr snapToGrid="0">
      <p:cViewPr varScale="1">
        <p:scale>
          <a:sx n="42" d="100"/>
          <a:sy n="42" d="100"/>
        </p:scale>
        <p:origin x="1524"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F03AE-1CC2-475F-B909-50970E9699A7}"/>
              </a:ext>
            </a:extLst>
          </p:cNvPr>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a:extLst>
              <a:ext uri="{FF2B5EF4-FFF2-40B4-BE49-F238E27FC236}">
                <a16:creationId xmlns:a16="http://schemas.microsoft.com/office/drawing/2014/main" id="{0B63C45E-73BA-4C86-A24F-A5006B4E7BAB}"/>
              </a:ext>
            </a:extLst>
          </p:cNvPr>
          <p:cNvSpPr>
            <a:spLocks noGrp="1"/>
          </p:cNvSpPr>
          <p:nvPr>
            <p:ph type="dt" sz="quarter" idx="1"/>
          </p:nvPr>
        </p:nvSpPr>
        <p:spPr>
          <a:xfrm>
            <a:off x="3970938" y="0"/>
            <a:ext cx="3037840" cy="463408"/>
          </a:xfrm>
          <a:prstGeom prst="rect">
            <a:avLst/>
          </a:prstGeom>
        </p:spPr>
        <p:txBody>
          <a:bodyPr vert="horz" lIns="92830" tIns="46415" rIns="92830" bIns="46415" rtlCol="0"/>
          <a:lstStyle>
            <a:lvl1pPr algn="r">
              <a:defRPr sz="1200"/>
            </a:lvl1pPr>
          </a:lstStyle>
          <a:p>
            <a:fld id="{0F37A4CE-17BB-4BB2-AC7B-97495293E2AC}" type="datetimeFigureOut">
              <a:rPr lang="en-US" smtClean="0"/>
              <a:t>10/20/2021</a:t>
            </a:fld>
            <a:endParaRPr lang="en-US" dirty="0"/>
          </a:p>
        </p:txBody>
      </p:sp>
      <p:sp>
        <p:nvSpPr>
          <p:cNvPr id="4" name="Footer Placeholder 3">
            <a:extLst>
              <a:ext uri="{FF2B5EF4-FFF2-40B4-BE49-F238E27FC236}">
                <a16:creationId xmlns:a16="http://schemas.microsoft.com/office/drawing/2014/main" id="{D71DB874-DF6A-4AFA-8055-4AD7EE4CE3A9}"/>
              </a:ext>
            </a:extLst>
          </p:cNvPr>
          <p:cNvSpPr>
            <a:spLocks noGrp="1"/>
          </p:cNvSpPr>
          <p:nvPr>
            <p:ph type="ftr" sz="quarter" idx="2"/>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677078F-04CB-4625-B536-5BCAA2EC6CAD}"/>
              </a:ext>
            </a:extLst>
          </p:cNvPr>
          <p:cNvSpPr>
            <a:spLocks noGrp="1"/>
          </p:cNvSpPr>
          <p:nvPr>
            <p:ph type="sldNum" sz="quarter" idx="3"/>
          </p:nvPr>
        </p:nvSpPr>
        <p:spPr>
          <a:xfrm>
            <a:off x="3970938" y="8772669"/>
            <a:ext cx="3037840" cy="463407"/>
          </a:xfrm>
          <a:prstGeom prst="rect">
            <a:avLst/>
          </a:prstGeom>
        </p:spPr>
        <p:txBody>
          <a:bodyPr vert="horz" lIns="92830" tIns="46415" rIns="92830" bIns="46415" rtlCol="0" anchor="b"/>
          <a:lstStyle>
            <a:lvl1pPr algn="r">
              <a:defRPr sz="1200"/>
            </a:lvl1pPr>
          </a:lstStyle>
          <a:p>
            <a:fld id="{BE0EF92D-82DD-4142-BCE8-036B91487D2E}" type="slidenum">
              <a:rPr lang="en-US" smtClean="0"/>
              <a:t>‹#›</a:t>
            </a:fld>
            <a:endParaRPr lang="en-US" dirty="0"/>
          </a:p>
        </p:txBody>
      </p:sp>
    </p:spTree>
    <p:extLst>
      <p:ext uri="{BB962C8B-B14F-4D97-AF65-F5344CB8AC3E}">
        <p14:creationId xmlns:p14="http://schemas.microsoft.com/office/powerpoint/2010/main" val="757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2C86C8F5-2FDA-4718-81AA-24F4816BBD56}" type="datetimeFigureOut">
              <a:rPr lang="en-US" smtClean="0"/>
              <a:t>10/20/2021</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C58EC616-C518-4358-9496-6C33B2F5FA56}" type="slidenum">
              <a:rPr lang="en-US" smtClean="0"/>
              <a:t>‹#›</a:t>
            </a:fld>
            <a:endParaRPr lang="en-US" dirty="0"/>
          </a:p>
        </p:txBody>
      </p:sp>
    </p:spTree>
    <p:extLst>
      <p:ext uri="{BB962C8B-B14F-4D97-AF65-F5344CB8AC3E}">
        <p14:creationId xmlns:p14="http://schemas.microsoft.com/office/powerpoint/2010/main" val="173232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focus on how to use classification and compensation to do the things you need to do in your agency.</a:t>
            </a:r>
          </a:p>
          <a:p>
            <a:r>
              <a:rPr lang="en-US" dirty="0"/>
              <a:t>30,000 foot view of classification and compensation.</a:t>
            </a:r>
          </a:p>
          <a:p>
            <a:r>
              <a:rPr lang="en-US" dirty="0"/>
              <a:t>What items are truly classification related – and what things can you accomplish from a compensation point of view – utilizing current statutes, rules and policies.</a:t>
            </a:r>
          </a:p>
          <a:p>
            <a:endParaRPr lang="en-US" dirty="0"/>
          </a:p>
          <a:p>
            <a:r>
              <a:rPr lang="en-US" dirty="0"/>
              <a:t>We have some new forms that will streamline the process.</a:t>
            </a:r>
          </a:p>
          <a:p>
            <a:endParaRPr lang="en-US" dirty="0"/>
          </a:p>
        </p:txBody>
      </p:sp>
      <p:sp>
        <p:nvSpPr>
          <p:cNvPr id="4" name="Slide Number Placeholder 3"/>
          <p:cNvSpPr>
            <a:spLocks noGrp="1"/>
          </p:cNvSpPr>
          <p:nvPr>
            <p:ph type="sldNum" sz="quarter" idx="5"/>
          </p:nvPr>
        </p:nvSpPr>
        <p:spPr/>
        <p:txBody>
          <a:bodyPr/>
          <a:lstStyle/>
          <a:p>
            <a:fld id="{C58EC616-C518-4358-9496-6C33B2F5FA56}" type="slidenum">
              <a:rPr lang="en-US" smtClean="0"/>
              <a:t>2</a:t>
            </a:fld>
            <a:endParaRPr lang="en-US" dirty="0"/>
          </a:p>
        </p:txBody>
      </p:sp>
    </p:spTree>
    <p:extLst>
      <p:ext uri="{BB962C8B-B14F-4D97-AF65-F5344CB8AC3E}">
        <p14:creationId xmlns:p14="http://schemas.microsoft.com/office/powerpoint/2010/main" val="170650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Exceptional pay increases can be permanent or temporary – depending on the reason for the increase</a:t>
            </a:r>
          </a:p>
          <a:p>
            <a:r>
              <a:rPr lang="en-US" dirty="0"/>
              <a:t>Here are the types of increases – taken directly from the Statewide Compensation Policy</a:t>
            </a:r>
          </a:p>
          <a:p>
            <a:r>
              <a:rPr lang="en-US" dirty="0"/>
              <a:t>Note: Bonuses – are one-time</a:t>
            </a:r>
          </a:p>
          <a:p>
            <a:r>
              <a:rPr lang="en-US" sz="2800" dirty="0">
                <a:latin typeface="Calibri" pitchFamily="34" charset="0"/>
              </a:rPr>
              <a:t>Movement within a pay grade</a:t>
            </a:r>
          </a:p>
          <a:p>
            <a:pPr lvl="1"/>
            <a:r>
              <a:rPr lang="en-US" dirty="0">
                <a:latin typeface="Calibri" pitchFamily="34" charset="0"/>
              </a:rPr>
              <a:t>Merit Increase (ongoing)</a:t>
            </a:r>
          </a:p>
          <a:p>
            <a:pPr lvl="1"/>
            <a:r>
              <a:rPr lang="en-US" dirty="0">
                <a:latin typeface="Calibri" pitchFamily="34" charset="0"/>
              </a:rPr>
              <a:t>Short Term Merit (temporary)</a:t>
            </a:r>
          </a:p>
          <a:p>
            <a:pPr lvl="1"/>
            <a:r>
              <a:rPr lang="en-US" dirty="0">
                <a:latin typeface="Calibri" pitchFamily="34" charset="0"/>
              </a:rPr>
              <a:t>Bonus (one time, $2,000 limit per fiscal year unless approved in advance by Board of Examiners)</a:t>
            </a:r>
          </a:p>
          <a:p>
            <a:pPr lvl="1"/>
            <a:r>
              <a:rPr lang="en-US" dirty="0">
                <a:latin typeface="Calibri" pitchFamily="34" charset="0"/>
              </a:rPr>
              <a:t>CEC (As determined/approved by legislature)</a:t>
            </a:r>
          </a:p>
          <a:p>
            <a:pPr lvl="1"/>
            <a:r>
              <a:rPr lang="en-US" dirty="0">
                <a:latin typeface="Calibri" pitchFamily="34" charset="0"/>
              </a:rPr>
              <a:t>Internal Salary Equity Adjustment (ongoing - approved by DHR)</a:t>
            </a:r>
          </a:p>
          <a:p>
            <a:pPr lvl="1"/>
            <a:endParaRPr lang="en-US" dirty="0">
              <a:latin typeface="Calibri" pitchFamily="34" charset="0"/>
            </a:endParaRPr>
          </a:p>
          <a:p>
            <a:r>
              <a:rPr lang="en-US" sz="2800" dirty="0">
                <a:latin typeface="Calibri" pitchFamily="34" charset="0"/>
              </a:rPr>
              <a:t>Based on performance (Idaho Code Section 67-5309B)</a:t>
            </a:r>
          </a:p>
          <a:p>
            <a:r>
              <a:rPr lang="en-US" dirty="0">
                <a:latin typeface="Calibri" pitchFamily="34" charset="0"/>
              </a:rPr>
              <a:t>Suggestion/Recommendation Bonus (one time)</a:t>
            </a:r>
          </a:p>
          <a:p>
            <a:pPr lvl="1"/>
            <a:r>
              <a:rPr lang="en-US" sz="2000" dirty="0">
                <a:latin typeface="Calibri" pitchFamily="34" charset="0"/>
              </a:rPr>
              <a:t>Based on an employee’s idea to save tax-payer dollars</a:t>
            </a:r>
          </a:p>
          <a:p>
            <a:pPr lvl="1"/>
            <a:r>
              <a:rPr lang="en-US" sz="2000" dirty="0">
                <a:latin typeface="Calibri" pitchFamily="34" charset="0"/>
              </a:rPr>
              <a:t>Limited to 25% of the savings realized or up to $2,000 (Idaho Code Section 59-1603(8) and 67-5309D(2)) Above $2,000 may be approved in advance by the State Board of Examiners.</a:t>
            </a:r>
          </a:p>
          <a:p>
            <a:endParaRPr lang="en-US" sz="1300" dirty="0">
              <a:latin typeface="Calibri" pitchFamily="34" charset="0"/>
            </a:endParaRPr>
          </a:p>
          <a:p>
            <a:r>
              <a:rPr lang="en-US" dirty="0">
                <a:latin typeface="Calibri" pitchFamily="34" charset="0"/>
              </a:rPr>
              <a:t>Recruitment/Retention Bonus (one time)</a:t>
            </a:r>
          </a:p>
          <a:p>
            <a:pPr lvl="1"/>
            <a:r>
              <a:rPr lang="en-US" sz="2000" dirty="0">
                <a:latin typeface="Calibri" pitchFamily="34" charset="0"/>
              </a:rPr>
              <a:t>Complete at least 6 months of achieving performance standards (Idaho Code Section 59-1603(11) and 67-5309D(3))</a:t>
            </a:r>
          </a:p>
          <a:p>
            <a:pPr lvl="1"/>
            <a:r>
              <a:rPr lang="en-US" sz="2000" dirty="0">
                <a:latin typeface="Calibri" pitchFamily="34" charset="0"/>
              </a:rPr>
              <a:t>Employee signs memorandum of understanding</a:t>
            </a:r>
          </a:p>
          <a:p>
            <a:pPr>
              <a:buNone/>
            </a:pPr>
            <a:endParaRPr lang="en-US" sz="1300" dirty="0">
              <a:latin typeface="Calibri" pitchFamily="34" charset="0"/>
            </a:endParaRPr>
          </a:p>
          <a:p>
            <a:r>
              <a:rPr lang="en-US" dirty="0" err="1">
                <a:latin typeface="Calibri" pitchFamily="34" charset="0"/>
              </a:rPr>
              <a:t>Payline</a:t>
            </a:r>
            <a:r>
              <a:rPr lang="en-US" dirty="0">
                <a:latin typeface="Calibri" pitchFamily="34" charset="0"/>
              </a:rPr>
              <a:t> Exception</a:t>
            </a:r>
          </a:p>
          <a:p>
            <a:pPr lvl="1"/>
            <a:r>
              <a:rPr lang="en-US" sz="2000" dirty="0">
                <a:latin typeface="Calibri" pitchFamily="34" charset="0"/>
              </a:rPr>
              <a:t>Higher temporary pay grade granted to a classification in order to obtain or retain qualified  staff.  Must be approved by DHR administrator and reviewed annually. (Idaho Code Section 67-5309D(6))</a:t>
            </a:r>
          </a:p>
          <a:p>
            <a:endParaRPr lang="en-US" sz="2800" dirty="0">
              <a:latin typeface="Calibri" pitchFamily="34" charset="0"/>
            </a:endParaRPr>
          </a:p>
          <a:p>
            <a:endParaRPr lang="en-US" sz="2800" dirty="0">
              <a:latin typeface="Calibri" pitchFamily="34" charset="0"/>
            </a:endParaRPr>
          </a:p>
          <a:p>
            <a:r>
              <a:rPr lang="en-US" sz="2800" dirty="0">
                <a:latin typeface="Calibri" pitchFamily="34" charset="0"/>
              </a:rPr>
              <a:t>Funding must be approved by DFM (Idaho Code Section 67-3501)</a:t>
            </a:r>
          </a:p>
          <a:p>
            <a:endParaRPr lang="en-US" dirty="0"/>
          </a:p>
        </p:txBody>
      </p:sp>
      <p:sp>
        <p:nvSpPr>
          <p:cNvPr id="4" name="Slide Number Placeholder 3"/>
          <p:cNvSpPr>
            <a:spLocks noGrp="1"/>
          </p:cNvSpPr>
          <p:nvPr>
            <p:ph type="sldNum" sz="quarter" idx="5"/>
          </p:nvPr>
        </p:nvSpPr>
        <p:spPr/>
        <p:txBody>
          <a:bodyPr/>
          <a:lstStyle/>
          <a:p>
            <a:fld id="{C58EC616-C518-4358-9496-6C33B2F5FA56}" type="slidenum">
              <a:rPr lang="en-US" smtClean="0"/>
              <a:t>14</a:t>
            </a:fld>
            <a:endParaRPr lang="en-US" dirty="0"/>
          </a:p>
        </p:txBody>
      </p:sp>
    </p:spTree>
    <p:extLst>
      <p:ext uri="{BB962C8B-B14F-4D97-AF65-F5344CB8AC3E}">
        <p14:creationId xmlns:p14="http://schemas.microsoft.com/office/powerpoint/2010/main" val="54713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talk about all those who can be involved in classification and compensation recommendations and decisions. </a:t>
            </a:r>
          </a:p>
          <a:p>
            <a:r>
              <a:rPr lang="en-US" dirty="0"/>
              <a:t>This is not quite a linear process, but most requests will originate within your agency – from a board recommendation – supervisor/management need, etc.</a:t>
            </a:r>
          </a:p>
          <a:p>
            <a:r>
              <a:rPr lang="en-US" dirty="0"/>
              <a:t>These are all the players involved in the decision-making process when it comes to classification and compensation.  </a:t>
            </a:r>
          </a:p>
          <a:p>
            <a:r>
              <a:rPr lang="en-US" dirty="0"/>
              <a:t>Not every decision moves through each of these roles, so we hope to give you an overview of what and when…</a:t>
            </a:r>
          </a:p>
          <a:p>
            <a:r>
              <a:rPr lang="en-US" dirty="0"/>
              <a:t>Delegated and non-delegated agencies</a:t>
            </a:r>
          </a:p>
          <a:p>
            <a:endParaRPr lang="en-US" dirty="0"/>
          </a:p>
          <a:p>
            <a:r>
              <a:rPr lang="en-US" dirty="0"/>
              <a:t>DHR’s role in class &amp; comp is setting up overall structure using statute, rule and policy.  </a:t>
            </a:r>
          </a:p>
          <a:p>
            <a:r>
              <a:rPr lang="en-US" dirty="0"/>
              <a:t>Reviewing requests that come in. We’re just looking at it from that perspective.  Our role is to help the agency.</a:t>
            </a:r>
          </a:p>
          <a:p>
            <a:endParaRPr lang="en-US" dirty="0"/>
          </a:p>
        </p:txBody>
      </p:sp>
      <p:sp>
        <p:nvSpPr>
          <p:cNvPr id="4" name="Slide Number Placeholder 3"/>
          <p:cNvSpPr>
            <a:spLocks noGrp="1"/>
          </p:cNvSpPr>
          <p:nvPr>
            <p:ph type="sldNum" sz="quarter" idx="5"/>
          </p:nvPr>
        </p:nvSpPr>
        <p:spPr/>
        <p:txBody>
          <a:bodyPr/>
          <a:lstStyle/>
          <a:p>
            <a:fld id="{C58EC616-C518-4358-9496-6C33B2F5FA56}" type="slidenum">
              <a:rPr lang="en-US" smtClean="0"/>
              <a:t>3</a:t>
            </a:fld>
            <a:endParaRPr lang="en-US" dirty="0"/>
          </a:p>
        </p:txBody>
      </p:sp>
    </p:spTree>
    <p:extLst>
      <p:ext uri="{BB962C8B-B14F-4D97-AF65-F5344CB8AC3E}">
        <p14:creationId xmlns:p14="http://schemas.microsoft.com/office/powerpoint/2010/main" val="1546318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5f391192_065:notes"/>
          <p:cNvSpPr>
            <a:spLocks noGrp="1" noRot="1" noChangeAspect="1"/>
          </p:cNvSpPr>
          <p:nvPr>
            <p:ph type="sldImg" idx="2"/>
          </p:nvPr>
        </p:nvSpPr>
        <p:spPr>
          <a:xfrm>
            <a:off x="452438" y="703263"/>
            <a:ext cx="6261100" cy="3522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5f391192_065:notes"/>
          <p:cNvSpPr txBox="1">
            <a:spLocks noGrp="1"/>
          </p:cNvSpPr>
          <p:nvPr>
            <p:ph type="body" idx="1"/>
          </p:nvPr>
        </p:nvSpPr>
        <p:spPr>
          <a:xfrm>
            <a:off x="716619" y="4460255"/>
            <a:ext cx="5732949" cy="4225504"/>
          </a:xfrm>
          <a:prstGeom prst="rect">
            <a:avLst/>
          </a:prstGeom>
        </p:spPr>
        <p:txBody>
          <a:bodyPr spcFirstLastPara="1" wrap="square" lIns="94578" tIns="94578" rIns="94578" bIns="94578" anchor="t" anchorCtr="0">
            <a:noAutofit/>
          </a:bodyPr>
          <a:lstStyle/>
          <a:p>
            <a:r>
              <a:rPr lang="en-US" dirty="0"/>
              <a:t>A visual layout of how a Budget Request for staffing moves through the process.</a:t>
            </a:r>
          </a:p>
          <a:p>
            <a:endParaRPr lang="en-US" dirty="0"/>
          </a:p>
          <a:p>
            <a:r>
              <a:rPr lang="en-US" dirty="0"/>
              <a:t>If you have requested new positions for the FY 2023, you are “here” in the process.  This was the first year of the DHR attestation – so for some of you, you just  had your positions “classified” at the front end  – so that when/if your request if approved through the legislature – you can move forward with recruitment swiftly.</a:t>
            </a:r>
          </a:p>
        </p:txBody>
      </p:sp>
    </p:spTree>
    <p:extLst>
      <p:ext uri="{BB962C8B-B14F-4D97-AF65-F5344CB8AC3E}">
        <p14:creationId xmlns:p14="http://schemas.microsoft.com/office/powerpoint/2010/main" val="4060684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7245A8-8FF6-41D2-B54C-307F737B9DBC}" type="slidenum">
              <a:rPr lang="en-US" smtClean="0"/>
              <a:t>6</a:t>
            </a:fld>
            <a:endParaRPr lang="en-US"/>
          </a:p>
        </p:txBody>
      </p:sp>
    </p:spTree>
    <p:extLst>
      <p:ext uri="{BB962C8B-B14F-4D97-AF65-F5344CB8AC3E}">
        <p14:creationId xmlns:p14="http://schemas.microsoft.com/office/powerpoint/2010/main" val="1646960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Classification is the work that is done before compensation.</a:t>
            </a:r>
          </a:p>
          <a:p>
            <a:r>
              <a:rPr lang="en-US" dirty="0"/>
              <a:t>We can’t pay a job appropriately unless we know what it does.  </a:t>
            </a:r>
          </a:p>
          <a:p>
            <a:endParaRPr lang="en-US" dirty="0"/>
          </a:p>
          <a:p>
            <a:r>
              <a:rPr lang="en-US" dirty="0"/>
              <a:t>Why?</a:t>
            </a:r>
          </a:p>
          <a:p>
            <a:r>
              <a:rPr lang="en-US" dirty="0"/>
              <a:t>Employee knows what to do</a:t>
            </a:r>
          </a:p>
          <a:p>
            <a:r>
              <a:rPr lang="en-US" dirty="0"/>
              <a:t>Essential functions</a:t>
            </a:r>
          </a:p>
          <a:p>
            <a:r>
              <a:rPr lang="en-US" dirty="0"/>
              <a:t>Ensure Legal Compliance (like FLSA &amp; ADA)</a:t>
            </a:r>
          </a:p>
          <a:p>
            <a:r>
              <a:rPr lang="en-US" dirty="0"/>
              <a:t>Career Path (what comes next?)</a:t>
            </a:r>
          </a:p>
          <a:p>
            <a:r>
              <a:rPr lang="en-US" dirty="0"/>
              <a:t>Training opportunities</a:t>
            </a:r>
          </a:p>
          <a:p>
            <a:r>
              <a:rPr lang="en-US" dirty="0"/>
              <a:t>Performance evaluations</a:t>
            </a:r>
          </a:p>
          <a:p>
            <a:r>
              <a:rPr lang="en-US" dirty="0"/>
              <a:t>Equitable compensation system (when done right)</a:t>
            </a:r>
          </a:p>
          <a:p>
            <a:r>
              <a:rPr lang="en-US" dirty="0"/>
              <a:t>Over 50% of our requests that come into DHR are for some type of class or comp issue</a:t>
            </a:r>
          </a:p>
        </p:txBody>
      </p:sp>
      <p:sp>
        <p:nvSpPr>
          <p:cNvPr id="4" name="Slide Number Placeholder 3"/>
          <p:cNvSpPr>
            <a:spLocks noGrp="1"/>
          </p:cNvSpPr>
          <p:nvPr>
            <p:ph type="sldNum" sz="quarter" idx="5"/>
          </p:nvPr>
        </p:nvSpPr>
        <p:spPr/>
        <p:txBody>
          <a:bodyPr/>
          <a:lstStyle/>
          <a:p>
            <a:fld id="{C58EC616-C518-4358-9496-6C33B2F5FA56}" type="slidenum">
              <a:rPr lang="en-US" smtClean="0"/>
              <a:t>7</a:t>
            </a:fld>
            <a:endParaRPr lang="en-US" dirty="0"/>
          </a:p>
        </p:txBody>
      </p:sp>
    </p:spTree>
    <p:extLst>
      <p:ext uri="{BB962C8B-B14F-4D97-AF65-F5344CB8AC3E}">
        <p14:creationId xmlns:p14="http://schemas.microsoft.com/office/powerpoint/2010/main" val="1052261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a position is classified or non-classified, we still need to define the work being done (that’s through classifications and agency specific job descriptions)</a:t>
            </a:r>
          </a:p>
          <a:p>
            <a:r>
              <a:rPr lang="en-US" dirty="0"/>
              <a:t>Evaluate the level and impact of that work, and </a:t>
            </a:r>
          </a:p>
          <a:p>
            <a:r>
              <a:rPr lang="en-US" dirty="0"/>
              <a:t>place a value on the work (which we will get into during compensation)</a:t>
            </a:r>
          </a:p>
          <a:p>
            <a:endParaRPr lang="en-US" dirty="0"/>
          </a:p>
          <a:p>
            <a:r>
              <a:rPr lang="en-US" dirty="0"/>
              <a:t>Why classify positions?  So we can hire appropriately, ensure existing employees are in the correct classification, and provide for opportunities to promote.  </a:t>
            </a:r>
          </a:p>
          <a:p>
            <a:r>
              <a:rPr lang="en-US" dirty="0"/>
              <a:t>Note: in anticipation of LUMA – we are attempting to standardize classifications and will do our best to treat positions similarly – whether they are classified or not.  We will be shoring up our process around this. So, you may be asked to provide job descriptions or PDQs as appropriate – as we venture down the path of standardization.</a:t>
            </a:r>
          </a:p>
          <a:p>
            <a:endParaRPr lang="en-US" dirty="0"/>
          </a:p>
          <a:p>
            <a:r>
              <a:rPr lang="en-US" dirty="0"/>
              <a:t>Why &amp; How to use the classification system:</a:t>
            </a:r>
          </a:p>
          <a:p>
            <a:r>
              <a:rPr lang="en-US" dirty="0"/>
              <a:t>Defining the work</a:t>
            </a:r>
          </a:p>
          <a:p>
            <a:r>
              <a:rPr lang="en-US" dirty="0"/>
              <a:t>Evaluating the work</a:t>
            </a:r>
          </a:p>
          <a:p>
            <a:r>
              <a:rPr lang="en-US" dirty="0"/>
              <a:t>Pricing the work</a:t>
            </a:r>
          </a:p>
          <a:p>
            <a:r>
              <a:rPr lang="en-US" dirty="0"/>
              <a:t>Hiring a new position</a:t>
            </a:r>
          </a:p>
          <a:p>
            <a:r>
              <a:rPr lang="en-US" dirty="0"/>
              <a:t>Reclassify an existing position</a:t>
            </a:r>
          </a:p>
          <a:p>
            <a:r>
              <a:rPr lang="en-US" dirty="0"/>
              <a:t>Promotional opportunities</a:t>
            </a:r>
          </a:p>
        </p:txBody>
      </p:sp>
      <p:sp>
        <p:nvSpPr>
          <p:cNvPr id="4" name="Slide Number Placeholder 3"/>
          <p:cNvSpPr>
            <a:spLocks noGrp="1"/>
          </p:cNvSpPr>
          <p:nvPr>
            <p:ph type="sldNum" sz="quarter" idx="5"/>
          </p:nvPr>
        </p:nvSpPr>
        <p:spPr/>
        <p:txBody>
          <a:bodyPr/>
          <a:lstStyle/>
          <a:p>
            <a:fld id="{C58EC616-C518-4358-9496-6C33B2F5FA56}" type="slidenum">
              <a:rPr lang="en-US" smtClean="0"/>
              <a:t>8</a:t>
            </a:fld>
            <a:endParaRPr lang="en-US" dirty="0"/>
          </a:p>
        </p:txBody>
      </p:sp>
    </p:spTree>
    <p:extLst>
      <p:ext uri="{BB962C8B-B14F-4D97-AF65-F5344CB8AC3E}">
        <p14:creationId xmlns:p14="http://schemas.microsoft.com/office/powerpoint/2010/main" val="2363505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elements that go into the classification process  This is the process of how a position (whether new for recruitment or existing to determine classification) moves through the process.</a:t>
            </a:r>
          </a:p>
          <a:p>
            <a:endParaRPr lang="en-US" dirty="0"/>
          </a:p>
          <a:p>
            <a:r>
              <a:rPr lang="en-US" dirty="0"/>
              <a:t>Here are the tools that are used in order to make classification decisions.  </a:t>
            </a:r>
          </a:p>
          <a:p>
            <a:endParaRPr lang="en-US" dirty="0"/>
          </a:p>
          <a:p>
            <a:r>
              <a:rPr lang="en-US" dirty="0"/>
              <a:t>PDQ, PRS, PAF form – we are going to simplify this process…new simple</a:t>
            </a:r>
          </a:p>
          <a:p>
            <a:endParaRPr lang="en-US" dirty="0"/>
          </a:p>
          <a:p>
            <a:r>
              <a:rPr lang="en-US" dirty="0"/>
              <a:t>Note:  if you are attempting to classify a position, but do not see an exact match in classification specs, we utilize at least 80% “match” based on the whole-position analysis.  In most cases, there is no need to create a whole new classification; you can use an existing classification.</a:t>
            </a:r>
          </a:p>
          <a:p>
            <a:endParaRPr lang="en-US" dirty="0"/>
          </a:p>
          <a:p>
            <a:r>
              <a:rPr lang="en-US" dirty="0"/>
              <a:t>Class Specs should be changing.  The Job Desc – should be revisited and updated annually (during the perf eval cycle).</a:t>
            </a:r>
          </a:p>
          <a:p>
            <a:endParaRPr lang="en-US" dirty="0"/>
          </a:p>
          <a:p>
            <a:r>
              <a:rPr lang="en-US" dirty="0"/>
              <a:t>For reclasses: DO NOT notify the employee until the reclass has been approved.  A reclass does not always equate to a pay increase. </a:t>
            </a:r>
          </a:p>
        </p:txBody>
      </p:sp>
      <p:sp>
        <p:nvSpPr>
          <p:cNvPr id="4" name="Slide Number Placeholder 3"/>
          <p:cNvSpPr>
            <a:spLocks noGrp="1"/>
          </p:cNvSpPr>
          <p:nvPr>
            <p:ph type="sldNum" sz="quarter" idx="5"/>
          </p:nvPr>
        </p:nvSpPr>
        <p:spPr/>
        <p:txBody>
          <a:bodyPr/>
          <a:lstStyle/>
          <a:p>
            <a:fld id="{C58EC616-C518-4358-9496-6C33B2F5FA56}" type="slidenum">
              <a:rPr lang="en-US" smtClean="0"/>
              <a:t>9</a:t>
            </a:fld>
            <a:endParaRPr lang="en-US" dirty="0"/>
          </a:p>
        </p:txBody>
      </p:sp>
    </p:spTree>
    <p:extLst>
      <p:ext uri="{BB962C8B-B14F-4D97-AF65-F5344CB8AC3E}">
        <p14:creationId xmlns:p14="http://schemas.microsoft.com/office/powerpoint/2010/main" val="1075349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forms of compensation – as in total comp, but for purposes of this training – we will focus on compensation as it relates to money/pay.</a:t>
            </a:r>
          </a:p>
          <a:p>
            <a:endParaRPr lang="en-US" dirty="0"/>
          </a:p>
          <a:p>
            <a:r>
              <a:rPr lang="en-US" dirty="0"/>
              <a:t>The state uses the Hay Group methodology to evaluate our jobs because it works to design efficient and consistent job and organization structures to fit people into their jobs while being able to track performance efficiently. The Hay method is timeless in that the concepts of Know How, Problem Solving and Accountability value how the goals of the organization are met and the requirements of the jobs to meet them in order to assign the appropriate pay grade.</a:t>
            </a:r>
          </a:p>
        </p:txBody>
      </p:sp>
      <p:sp>
        <p:nvSpPr>
          <p:cNvPr id="4" name="Slide Number Placeholder 3"/>
          <p:cNvSpPr>
            <a:spLocks noGrp="1"/>
          </p:cNvSpPr>
          <p:nvPr>
            <p:ph type="sldNum" sz="quarter" idx="5"/>
          </p:nvPr>
        </p:nvSpPr>
        <p:spPr/>
        <p:txBody>
          <a:bodyPr/>
          <a:lstStyle/>
          <a:p>
            <a:fld id="{C58EC616-C518-4358-9496-6C33B2F5FA56}" type="slidenum">
              <a:rPr lang="en-US" smtClean="0"/>
              <a:t>12</a:t>
            </a:fld>
            <a:endParaRPr lang="en-US" dirty="0"/>
          </a:p>
        </p:txBody>
      </p:sp>
    </p:spTree>
    <p:extLst>
      <p:ext uri="{BB962C8B-B14F-4D97-AF65-F5344CB8AC3E}">
        <p14:creationId xmlns:p14="http://schemas.microsoft.com/office/powerpoint/2010/main" val="1698129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Calibri" pitchFamily="34" charset="0"/>
              </a:rPr>
              <a:t>Compa</a:t>
            </a:r>
            <a:r>
              <a:rPr lang="en-US" dirty="0">
                <a:latin typeface="Calibri" pitchFamily="34" charset="0"/>
              </a:rPr>
              <a:t>-ratio </a:t>
            </a:r>
          </a:p>
          <a:p>
            <a:pPr lvl="1"/>
            <a:r>
              <a:rPr lang="en-US" dirty="0">
                <a:latin typeface="Calibri" pitchFamily="34" charset="0"/>
              </a:rPr>
              <a:t>The relationship between an employee’s salary and the policy pay rate (market) of their job</a:t>
            </a:r>
          </a:p>
          <a:p>
            <a:pPr lvl="1"/>
            <a:r>
              <a:rPr lang="en-US" dirty="0">
                <a:latin typeface="Calibri" pitchFamily="34" charset="0"/>
              </a:rPr>
              <a:t>Hourly Rate/Policy Rate  </a:t>
            </a:r>
          </a:p>
          <a:p>
            <a:endParaRPr lang="en-US" dirty="0">
              <a:latin typeface="Calibri" pitchFamily="34" charset="0"/>
            </a:endParaRPr>
          </a:p>
          <a:p>
            <a:r>
              <a:rPr lang="en-US" dirty="0">
                <a:latin typeface="Calibri" pitchFamily="34" charset="0"/>
              </a:rPr>
              <a:t>Internal equity</a:t>
            </a:r>
          </a:p>
          <a:p>
            <a:pPr lvl="1"/>
            <a:r>
              <a:rPr lang="en-US" dirty="0">
                <a:latin typeface="Calibri" pitchFamily="34" charset="0"/>
              </a:rPr>
              <a:t>Comparison of pay for similar positions, level of performance, and years of service in the position</a:t>
            </a:r>
          </a:p>
          <a:p>
            <a:pPr>
              <a:buNone/>
            </a:pPr>
            <a:endParaRPr lang="en-US" dirty="0">
              <a:latin typeface="Calibri" pitchFamily="34" charset="0"/>
            </a:endParaRPr>
          </a:p>
          <a:p>
            <a:r>
              <a:rPr lang="en-US" dirty="0">
                <a:latin typeface="Calibri" pitchFamily="34" charset="0"/>
              </a:rPr>
              <a:t>Salary compression</a:t>
            </a:r>
          </a:p>
          <a:p>
            <a:pPr lvl="1"/>
            <a:r>
              <a:rPr lang="en-US" dirty="0">
                <a:latin typeface="Calibri" pitchFamily="34" charset="0"/>
              </a:rPr>
              <a:t>When the pay rates of several employees, despite clear differences in capability, are clustered close together</a:t>
            </a:r>
          </a:p>
          <a:p>
            <a:pPr lvl="1">
              <a:buNone/>
            </a:pPr>
            <a:r>
              <a:rPr lang="en-US" dirty="0">
                <a:latin typeface="Calibri" pitchFamily="34" charset="0"/>
              </a:rPr>
              <a:t>	For example:  newly hired incumbents are being paid more than experienced incumbents for the same job</a:t>
            </a:r>
          </a:p>
          <a:p>
            <a:endParaRPr lang="en-US" dirty="0"/>
          </a:p>
        </p:txBody>
      </p:sp>
      <p:sp>
        <p:nvSpPr>
          <p:cNvPr id="4" name="Slide Number Placeholder 3"/>
          <p:cNvSpPr>
            <a:spLocks noGrp="1"/>
          </p:cNvSpPr>
          <p:nvPr>
            <p:ph type="sldNum" sz="quarter" idx="5"/>
          </p:nvPr>
        </p:nvSpPr>
        <p:spPr/>
        <p:txBody>
          <a:bodyPr/>
          <a:lstStyle/>
          <a:p>
            <a:fld id="{C58EC616-C518-4358-9496-6C33B2F5FA56}" type="slidenum">
              <a:rPr lang="en-US" smtClean="0"/>
              <a:t>13</a:t>
            </a:fld>
            <a:endParaRPr lang="en-US" dirty="0"/>
          </a:p>
        </p:txBody>
      </p:sp>
    </p:spTree>
    <p:extLst>
      <p:ext uri="{BB962C8B-B14F-4D97-AF65-F5344CB8AC3E}">
        <p14:creationId xmlns:p14="http://schemas.microsoft.com/office/powerpoint/2010/main" val="1153048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651769" y="2683895"/>
            <a:ext cx="5278514" cy="2862225"/>
          </a:xfrm>
          <a:prstGeom prst="rect">
            <a:avLst/>
          </a:prstGeom>
        </p:spPr>
        <p:txBody>
          <a:bodyPr anchor="b"/>
          <a:lstStyle>
            <a:lvl1pPr>
              <a:lnSpc>
                <a:spcPct val="100000"/>
              </a:lnSpc>
              <a:defRPr sz="5000" cap="all" spc="200" baseline="0"/>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685636" y="5568698"/>
            <a:ext cx="5278514" cy="618142"/>
          </a:xfrm>
          <a:prstGeom prst="rect">
            <a:avLst/>
          </a:prstGeom>
        </p:spPr>
        <p:txBody>
          <a:bodyPr anchor="t"/>
          <a:lstStyle>
            <a:lvl1pPr marL="0" indent="0">
              <a:buNone/>
              <a:defRPr sz="2000" b="0" i="0" spc="20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8143875" y="947737"/>
            <a:ext cx="4048124" cy="4962525"/>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val="212780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duct Launch">
    <p:bg>
      <p:bgPr>
        <a:solidFill>
          <a:schemeClr val="bg1">
            <a:alpha val="3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101351-79F8-4AD7-A22B-E7AFB1C69970}"/>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09A49BC-8099-40DE-8210-5A1CBAA423D4}"/>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13" name="Rectangle 12">
            <a:extLst>
              <a:ext uri="{FF2B5EF4-FFF2-40B4-BE49-F238E27FC236}">
                <a16:creationId xmlns:a16="http://schemas.microsoft.com/office/drawing/2014/main" id="{45B7BBE6-4278-4E33-9044-72A2E0C0E403}"/>
              </a:ext>
              <a:ext uri="{C183D7F6-B498-43B3-948B-1728B52AA6E4}">
                <adec:decorative xmlns:adec="http://schemas.microsoft.com/office/drawing/2017/decorative" val="1"/>
              </a:ext>
            </a:extLst>
          </p:cNvPr>
          <p:cNvSpPr/>
          <p:nvPr userDrawn="1"/>
        </p:nvSpPr>
        <p:spPr>
          <a:xfrm>
            <a:off x="608564" y="1585733"/>
            <a:ext cx="2065188" cy="3995918"/>
          </a:xfrm>
          <a:prstGeom prst="rect">
            <a:avLst/>
          </a:prstGeom>
          <a:solidFill>
            <a:srgbClr val="3E7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00E549E-0E7C-4599-B51C-97AA7E525CD2}"/>
              </a:ext>
              <a:ext uri="{C183D7F6-B498-43B3-948B-1728B52AA6E4}">
                <adec:decorative xmlns:adec="http://schemas.microsoft.com/office/drawing/2017/decorative" val="1"/>
              </a:ext>
            </a:extLst>
          </p:cNvPr>
          <p:cNvSpPr/>
          <p:nvPr userDrawn="1"/>
        </p:nvSpPr>
        <p:spPr>
          <a:xfrm>
            <a:off x="2832832" y="1585733"/>
            <a:ext cx="2065188" cy="3995918"/>
          </a:xfrm>
          <a:prstGeom prst="rect">
            <a:avLst/>
          </a:prstGeom>
          <a:solidFill>
            <a:srgbClr val="93A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F7C507F-AD4D-47B6-88C3-C1D0154FB7F2}"/>
              </a:ext>
              <a:ext uri="{C183D7F6-B498-43B3-948B-1728B52AA6E4}">
                <adec:decorative xmlns:adec="http://schemas.microsoft.com/office/drawing/2017/decorative" val="1"/>
              </a:ext>
            </a:extLst>
          </p:cNvPr>
          <p:cNvSpPr/>
          <p:nvPr userDrawn="1"/>
        </p:nvSpPr>
        <p:spPr>
          <a:xfrm>
            <a:off x="5063405" y="1585733"/>
            <a:ext cx="2065188" cy="3995918"/>
          </a:xfrm>
          <a:prstGeom prst="rect">
            <a:avLst/>
          </a:prstGeom>
          <a:solidFill>
            <a:srgbClr val="62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A0266B1-BBD1-44C0-8D4C-4E651D320B77}"/>
              </a:ext>
              <a:ext uri="{C183D7F6-B498-43B3-948B-1728B52AA6E4}">
                <adec:decorative xmlns:adec="http://schemas.microsoft.com/office/drawing/2017/decorative" val="1"/>
              </a:ext>
            </a:extLst>
          </p:cNvPr>
          <p:cNvSpPr/>
          <p:nvPr userDrawn="1"/>
        </p:nvSpPr>
        <p:spPr>
          <a:xfrm>
            <a:off x="7293980" y="1585733"/>
            <a:ext cx="2065188" cy="3995918"/>
          </a:xfrm>
          <a:prstGeom prst="rect">
            <a:avLst/>
          </a:prstGeom>
          <a:solidFill>
            <a:srgbClr val="BDA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71BB1CE-E3FA-4E7F-A54B-3FB675098A2A}"/>
              </a:ext>
              <a:ext uri="{C183D7F6-B498-43B3-948B-1728B52AA6E4}">
                <adec:decorative xmlns:adec="http://schemas.microsoft.com/office/drawing/2017/decorative" val="1"/>
              </a:ext>
            </a:extLst>
          </p:cNvPr>
          <p:cNvSpPr/>
          <p:nvPr userDrawn="1"/>
        </p:nvSpPr>
        <p:spPr>
          <a:xfrm>
            <a:off x="9511052" y="1585733"/>
            <a:ext cx="2065188" cy="3995918"/>
          </a:xfrm>
          <a:prstGeom prst="rect">
            <a:avLst/>
          </a:prstGeom>
          <a:solidFill>
            <a:srgbClr val="685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15D11F63-A3DB-4EB1-9148-6E8C6678D14A}"/>
              </a:ext>
            </a:extLst>
          </p:cNvPr>
          <p:cNvSpPr>
            <a:spLocks noGrp="1"/>
          </p:cNvSpPr>
          <p:nvPr>
            <p:ph type="body" sz="quarter" idx="15" hasCustomPrompt="1"/>
          </p:nvPr>
        </p:nvSpPr>
        <p:spPr>
          <a:xfrm>
            <a:off x="727843" y="2434147"/>
            <a:ext cx="1826631" cy="776287"/>
          </a:xfrm>
          <a:prstGeom prst="rect">
            <a:avLst/>
          </a:prstGeom>
        </p:spPr>
        <p:txBody>
          <a:bodyPr anchor="b"/>
          <a:lstStyle>
            <a:lvl1pPr marL="0" indent="0">
              <a:buNone/>
              <a:defRPr sz="2000" cap="all" normalizeH="0" baseline="0">
                <a:solidFill>
                  <a:schemeClr val="bg1"/>
                </a:solidFill>
              </a:defRPr>
            </a:lvl1pPr>
          </a:lstStyle>
          <a:p>
            <a:pPr lvl="0"/>
            <a:r>
              <a:rPr lang="en-US" dirty="0"/>
              <a:t>Add text</a:t>
            </a:r>
          </a:p>
        </p:txBody>
      </p:sp>
      <p:sp>
        <p:nvSpPr>
          <p:cNvPr id="29" name="Text Placeholder 22">
            <a:extLst>
              <a:ext uri="{FF2B5EF4-FFF2-40B4-BE49-F238E27FC236}">
                <a16:creationId xmlns:a16="http://schemas.microsoft.com/office/drawing/2014/main" id="{96E63495-7407-4360-95F6-82D0C68813B0}"/>
              </a:ext>
            </a:extLst>
          </p:cNvPr>
          <p:cNvSpPr>
            <a:spLocks noGrp="1"/>
          </p:cNvSpPr>
          <p:nvPr>
            <p:ph type="body" sz="quarter" idx="20" hasCustomPrompt="1"/>
          </p:nvPr>
        </p:nvSpPr>
        <p:spPr>
          <a:xfrm>
            <a:off x="727843"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2" name="Text Placeholder 22">
            <a:extLst>
              <a:ext uri="{FF2B5EF4-FFF2-40B4-BE49-F238E27FC236}">
                <a16:creationId xmlns:a16="http://schemas.microsoft.com/office/drawing/2014/main" id="{3A879552-0B9C-48EC-8D07-A24DB252D634}"/>
              </a:ext>
            </a:extLst>
          </p:cNvPr>
          <p:cNvSpPr>
            <a:spLocks noGrp="1"/>
          </p:cNvSpPr>
          <p:nvPr>
            <p:ph type="body" sz="quarter" idx="21" hasCustomPrompt="1"/>
          </p:nvPr>
        </p:nvSpPr>
        <p:spPr>
          <a:xfrm>
            <a:off x="2952111"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3" name="Text Placeholder 22">
            <a:extLst>
              <a:ext uri="{FF2B5EF4-FFF2-40B4-BE49-F238E27FC236}">
                <a16:creationId xmlns:a16="http://schemas.microsoft.com/office/drawing/2014/main" id="{8337BD60-5C54-4FEC-A9D6-5C29EB94799F}"/>
              </a:ext>
            </a:extLst>
          </p:cNvPr>
          <p:cNvSpPr>
            <a:spLocks noGrp="1"/>
          </p:cNvSpPr>
          <p:nvPr>
            <p:ph type="body" sz="quarter" idx="22" hasCustomPrompt="1"/>
          </p:nvPr>
        </p:nvSpPr>
        <p:spPr>
          <a:xfrm>
            <a:off x="2952111"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4" name="Text Placeholder 22">
            <a:extLst>
              <a:ext uri="{FF2B5EF4-FFF2-40B4-BE49-F238E27FC236}">
                <a16:creationId xmlns:a16="http://schemas.microsoft.com/office/drawing/2014/main" id="{25F7073D-87C3-473A-9A04-748C3F682652}"/>
              </a:ext>
            </a:extLst>
          </p:cNvPr>
          <p:cNvSpPr>
            <a:spLocks noGrp="1"/>
          </p:cNvSpPr>
          <p:nvPr>
            <p:ph type="body" sz="quarter" idx="23" hasCustomPrompt="1"/>
          </p:nvPr>
        </p:nvSpPr>
        <p:spPr>
          <a:xfrm>
            <a:off x="5182684"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5" name="Text Placeholder 22">
            <a:extLst>
              <a:ext uri="{FF2B5EF4-FFF2-40B4-BE49-F238E27FC236}">
                <a16:creationId xmlns:a16="http://schemas.microsoft.com/office/drawing/2014/main" id="{5CB2BF3B-6E9D-4A28-A938-C9CC9E496484}"/>
              </a:ext>
            </a:extLst>
          </p:cNvPr>
          <p:cNvSpPr>
            <a:spLocks noGrp="1"/>
          </p:cNvSpPr>
          <p:nvPr>
            <p:ph type="body" sz="quarter" idx="24" hasCustomPrompt="1"/>
          </p:nvPr>
        </p:nvSpPr>
        <p:spPr>
          <a:xfrm>
            <a:off x="5182684"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6" name="Text Placeholder 22">
            <a:extLst>
              <a:ext uri="{FF2B5EF4-FFF2-40B4-BE49-F238E27FC236}">
                <a16:creationId xmlns:a16="http://schemas.microsoft.com/office/drawing/2014/main" id="{94E179CD-2F9C-44FA-813E-253ACC4A978E}"/>
              </a:ext>
            </a:extLst>
          </p:cNvPr>
          <p:cNvSpPr>
            <a:spLocks noGrp="1"/>
          </p:cNvSpPr>
          <p:nvPr>
            <p:ph type="body" sz="quarter" idx="25" hasCustomPrompt="1"/>
          </p:nvPr>
        </p:nvSpPr>
        <p:spPr>
          <a:xfrm>
            <a:off x="7413259"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7" name="Text Placeholder 22">
            <a:extLst>
              <a:ext uri="{FF2B5EF4-FFF2-40B4-BE49-F238E27FC236}">
                <a16:creationId xmlns:a16="http://schemas.microsoft.com/office/drawing/2014/main" id="{34D58360-D7DD-4F33-A29E-5F4835C2DC57}"/>
              </a:ext>
            </a:extLst>
          </p:cNvPr>
          <p:cNvSpPr>
            <a:spLocks noGrp="1"/>
          </p:cNvSpPr>
          <p:nvPr>
            <p:ph type="body" sz="quarter" idx="26" hasCustomPrompt="1"/>
          </p:nvPr>
        </p:nvSpPr>
        <p:spPr>
          <a:xfrm>
            <a:off x="7413259"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8" name="Text Placeholder 22">
            <a:extLst>
              <a:ext uri="{FF2B5EF4-FFF2-40B4-BE49-F238E27FC236}">
                <a16:creationId xmlns:a16="http://schemas.microsoft.com/office/drawing/2014/main" id="{AA5A81E7-83B9-4A30-9A57-98FFF2716065}"/>
              </a:ext>
            </a:extLst>
          </p:cNvPr>
          <p:cNvSpPr>
            <a:spLocks noGrp="1"/>
          </p:cNvSpPr>
          <p:nvPr>
            <p:ph type="body" sz="quarter" idx="27" hasCustomPrompt="1"/>
          </p:nvPr>
        </p:nvSpPr>
        <p:spPr>
          <a:xfrm>
            <a:off x="9630331"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9" name="Text Placeholder 22">
            <a:extLst>
              <a:ext uri="{FF2B5EF4-FFF2-40B4-BE49-F238E27FC236}">
                <a16:creationId xmlns:a16="http://schemas.microsoft.com/office/drawing/2014/main" id="{C45C6D3E-88B9-42D5-9A94-6D2B9CA3CDD0}"/>
              </a:ext>
            </a:extLst>
          </p:cNvPr>
          <p:cNvSpPr>
            <a:spLocks noGrp="1"/>
          </p:cNvSpPr>
          <p:nvPr>
            <p:ph type="body" sz="quarter" idx="28" hasCustomPrompt="1"/>
          </p:nvPr>
        </p:nvSpPr>
        <p:spPr>
          <a:xfrm>
            <a:off x="9630331"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5" name="Date Placeholder 4">
            <a:extLst>
              <a:ext uri="{FF2B5EF4-FFF2-40B4-BE49-F238E27FC236}">
                <a16:creationId xmlns:a16="http://schemas.microsoft.com/office/drawing/2014/main" id="{9843D60E-3024-42AA-9CF9-A44192AE74E9}"/>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D182FBC6-68D1-4570-A549-C4A925FB854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C4E1DC1F-6117-4AB4-9BF1-878D4F8200D2}"/>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7453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78B9A4D3-8D91-4865-B422-5F60885A730F}"/>
              </a:ext>
              <a:ext uri="{C183D7F6-B498-43B3-948B-1728B52AA6E4}">
                <adec:decorative xmlns:adec="http://schemas.microsoft.com/office/drawing/2017/decorative" val="1"/>
              </a:ext>
            </a:extLst>
          </p:cNvPr>
          <p:cNvCxnSpPr>
            <a:cxnSpLocks/>
          </p:cNvCxnSpPr>
          <p:nvPr userDrawn="1"/>
        </p:nvCxnSpPr>
        <p:spPr>
          <a:xfrm flipH="1">
            <a:off x="1592874" y="3684898"/>
            <a:ext cx="900625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0ECDAF5-DEB9-4A0C-9165-6ED23184A320}"/>
              </a:ext>
            </a:extLst>
          </p:cNvPr>
          <p:cNvSpPr>
            <a:spLocks noGrp="1"/>
          </p:cNvSpPr>
          <p:nvPr>
            <p:ph type="title" hasCustomPrompt="1"/>
          </p:nvPr>
        </p:nvSpPr>
        <p:spPr>
          <a:xfrm>
            <a:off x="838200" y="498928"/>
            <a:ext cx="10515600" cy="565435"/>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8" name="Rectangle 7">
            <a:extLst>
              <a:ext uri="{FF2B5EF4-FFF2-40B4-BE49-F238E27FC236}">
                <a16:creationId xmlns:a16="http://schemas.microsoft.com/office/drawing/2014/main" id="{65FEA1AD-EC70-422F-BADD-FCA14BF9D43F}"/>
              </a:ext>
              <a:ext uri="{C183D7F6-B498-43B3-948B-1728B52AA6E4}">
                <adec:decorative xmlns:adec="http://schemas.microsoft.com/office/drawing/2017/decorative" val="1"/>
              </a:ext>
            </a:extLst>
          </p:cNvPr>
          <p:cNvSpPr/>
          <p:nvPr userDrawn="1"/>
        </p:nvSpPr>
        <p:spPr>
          <a:xfrm>
            <a:off x="1428750" y="3520775"/>
            <a:ext cx="328246" cy="3282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C84996E-63EA-4C88-816A-3AE158BB57E0}"/>
              </a:ext>
              <a:ext uri="{C183D7F6-B498-43B3-948B-1728B52AA6E4}">
                <adec:decorative xmlns:adec="http://schemas.microsoft.com/office/drawing/2017/decorative" val="1"/>
              </a:ext>
            </a:extLst>
          </p:cNvPr>
          <p:cNvSpPr/>
          <p:nvPr userDrawn="1"/>
        </p:nvSpPr>
        <p:spPr>
          <a:xfrm>
            <a:off x="3680314" y="3520775"/>
            <a:ext cx="328246" cy="328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CA09893-F9A1-4FA2-A462-C1C443EC323F}"/>
              </a:ext>
              <a:ext uri="{C183D7F6-B498-43B3-948B-1728B52AA6E4}">
                <adec:decorative xmlns:adec="http://schemas.microsoft.com/office/drawing/2017/decorative" val="1"/>
              </a:ext>
            </a:extLst>
          </p:cNvPr>
          <p:cNvSpPr/>
          <p:nvPr userDrawn="1"/>
        </p:nvSpPr>
        <p:spPr>
          <a:xfrm>
            <a:off x="5931878" y="3520775"/>
            <a:ext cx="328246" cy="32824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29FBC17-744B-4367-90B4-20C9CDBD18E4}"/>
              </a:ext>
              <a:ext uri="{C183D7F6-B498-43B3-948B-1728B52AA6E4}">
                <adec:decorative xmlns:adec="http://schemas.microsoft.com/office/drawing/2017/decorative" val="1"/>
              </a:ext>
            </a:extLst>
          </p:cNvPr>
          <p:cNvSpPr/>
          <p:nvPr userDrawn="1"/>
        </p:nvSpPr>
        <p:spPr>
          <a:xfrm>
            <a:off x="8183442" y="3520775"/>
            <a:ext cx="328246" cy="3282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9FD6CCE-53EA-424C-A29B-35A77F78203D}"/>
              </a:ext>
              <a:ext uri="{C183D7F6-B498-43B3-948B-1728B52AA6E4}">
                <adec:decorative xmlns:adec="http://schemas.microsoft.com/office/drawing/2017/decorative" val="1"/>
              </a:ext>
            </a:extLst>
          </p:cNvPr>
          <p:cNvSpPr/>
          <p:nvPr userDrawn="1"/>
        </p:nvSpPr>
        <p:spPr>
          <a:xfrm>
            <a:off x="10435004" y="3520775"/>
            <a:ext cx="328246" cy="32824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A1ADC218-9303-4431-8BD2-4D5F9C19A2D3}"/>
              </a:ext>
              <a:ext uri="{C183D7F6-B498-43B3-948B-1728B52AA6E4}">
                <adec:decorative xmlns:adec="http://schemas.microsoft.com/office/drawing/2017/decorative" val="1"/>
              </a:ext>
            </a:extLst>
          </p:cNvPr>
          <p:cNvCxnSpPr>
            <a:cxnSpLocks/>
          </p:cNvCxnSpPr>
          <p:nvPr userDrawn="1"/>
        </p:nvCxnSpPr>
        <p:spPr>
          <a:xfrm>
            <a:off x="1592873" y="2964383"/>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724929-97F8-4988-BD69-D86CAA6950D1}"/>
              </a:ext>
              <a:ext uri="{C183D7F6-B498-43B3-948B-1728B52AA6E4}">
                <adec:decorative xmlns:adec="http://schemas.microsoft.com/office/drawing/2017/decorative" val="1"/>
              </a:ext>
            </a:extLst>
          </p:cNvPr>
          <p:cNvCxnSpPr>
            <a:cxnSpLocks/>
          </p:cNvCxnSpPr>
          <p:nvPr userDrawn="1"/>
        </p:nvCxnSpPr>
        <p:spPr>
          <a:xfrm>
            <a:off x="6096001" y="2964383"/>
            <a:ext cx="0" cy="41571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0FEF08-1FB7-46B4-AB6B-D672A96A71F8}"/>
              </a:ext>
              <a:ext uri="{C183D7F6-B498-43B3-948B-1728B52AA6E4}">
                <adec:decorative xmlns:adec="http://schemas.microsoft.com/office/drawing/2017/decorative" val="1"/>
              </a:ext>
            </a:extLst>
          </p:cNvPr>
          <p:cNvCxnSpPr>
            <a:cxnSpLocks/>
          </p:cNvCxnSpPr>
          <p:nvPr userDrawn="1"/>
        </p:nvCxnSpPr>
        <p:spPr>
          <a:xfrm>
            <a:off x="10599127" y="2964383"/>
            <a:ext cx="0" cy="41571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 Placeholder 22">
            <a:extLst>
              <a:ext uri="{FF2B5EF4-FFF2-40B4-BE49-F238E27FC236}">
                <a16:creationId xmlns:a16="http://schemas.microsoft.com/office/drawing/2014/main" id="{8BA510CE-108D-434A-9BE7-BE6712175231}"/>
              </a:ext>
            </a:extLst>
          </p:cNvPr>
          <p:cNvSpPr>
            <a:spLocks noGrp="1"/>
          </p:cNvSpPr>
          <p:nvPr>
            <p:ph type="body" sz="quarter" idx="15" hasCustomPrompt="1"/>
          </p:nvPr>
        </p:nvSpPr>
        <p:spPr>
          <a:xfrm>
            <a:off x="465172" y="1627860"/>
            <a:ext cx="2251564" cy="498496"/>
          </a:xfrm>
          <a:prstGeom prst="rect">
            <a:avLst/>
          </a:prstGeom>
        </p:spPr>
        <p:txBody>
          <a:bodyPr anchor="b"/>
          <a:lstStyle>
            <a:lvl1pPr marL="0" indent="0" algn="ctr">
              <a:buNone/>
              <a:defRPr sz="1800" cap="all" baseline="0">
                <a:solidFill>
                  <a:schemeClr val="tx2"/>
                </a:solidFill>
                <a:latin typeface="Segoe UI" panose="020B0502040204020203" pitchFamily="34" charset="0"/>
              </a:defRPr>
            </a:lvl1pPr>
          </a:lstStyle>
          <a:p>
            <a:pPr lvl="0"/>
            <a:r>
              <a:rPr lang="en-US" dirty="0"/>
              <a:t>Add text</a:t>
            </a:r>
          </a:p>
        </p:txBody>
      </p:sp>
      <p:sp>
        <p:nvSpPr>
          <p:cNvPr id="28" name="Text Placeholder 22">
            <a:extLst>
              <a:ext uri="{FF2B5EF4-FFF2-40B4-BE49-F238E27FC236}">
                <a16:creationId xmlns:a16="http://schemas.microsoft.com/office/drawing/2014/main" id="{00414708-82D0-44BF-8CBD-2D165A385617}"/>
              </a:ext>
            </a:extLst>
          </p:cNvPr>
          <p:cNvSpPr>
            <a:spLocks noGrp="1"/>
          </p:cNvSpPr>
          <p:nvPr>
            <p:ph type="body" sz="quarter" idx="20" hasCustomPrompt="1"/>
          </p:nvPr>
        </p:nvSpPr>
        <p:spPr>
          <a:xfrm>
            <a:off x="465172" y="2135346"/>
            <a:ext cx="2251564" cy="812407"/>
          </a:xfrm>
          <a:prstGeom prst="rect">
            <a:avLst/>
          </a:prstGeom>
        </p:spPr>
        <p:txBody>
          <a:bodyPr anchor="t"/>
          <a:lstStyle>
            <a:lvl1pPr marL="0" indent="0" algn="ctr">
              <a:lnSpc>
                <a:spcPct val="114000"/>
              </a:lnSpc>
              <a:spcBef>
                <a:spcPts val="0"/>
              </a:spcBef>
              <a:buNone/>
              <a:defRPr sz="1400" spc="50" baseline="0">
                <a:solidFill>
                  <a:schemeClr val="tx2"/>
                </a:solidFill>
              </a:defRPr>
            </a:lvl1pPr>
          </a:lstStyle>
          <a:p>
            <a:pPr lvl="0"/>
            <a:r>
              <a:rPr lang="en-US" dirty="0"/>
              <a:t>Add text</a:t>
            </a:r>
          </a:p>
        </p:txBody>
      </p:sp>
      <p:sp>
        <p:nvSpPr>
          <p:cNvPr id="29" name="Text Placeholder 22">
            <a:extLst>
              <a:ext uri="{FF2B5EF4-FFF2-40B4-BE49-F238E27FC236}">
                <a16:creationId xmlns:a16="http://schemas.microsoft.com/office/drawing/2014/main" id="{272F07D4-1C66-4FA2-8361-FC6267F17717}"/>
              </a:ext>
            </a:extLst>
          </p:cNvPr>
          <p:cNvSpPr>
            <a:spLocks noGrp="1"/>
          </p:cNvSpPr>
          <p:nvPr>
            <p:ph type="body" sz="quarter" idx="21" hasCustomPrompt="1"/>
          </p:nvPr>
        </p:nvSpPr>
        <p:spPr>
          <a:xfrm>
            <a:off x="4970216" y="1637385"/>
            <a:ext cx="2251564" cy="498496"/>
          </a:xfrm>
          <a:prstGeom prst="rect">
            <a:avLst/>
          </a:prstGeom>
        </p:spPr>
        <p:txBody>
          <a:bodyPr anchor="b"/>
          <a:lstStyle>
            <a:lvl1pPr marL="0" indent="0" algn="ctr">
              <a:buNone/>
              <a:defRPr sz="1800" cap="all" baseline="0">
                <a:solidFill>
                  <a:schemeClr val="accent5">
                    <a:lumMod val="75000"/>
                  </a:schemeClr>
                </a:solidFill>
                <a:latin typeface="Segoe UI" panose="020B0502040204020203" pitchFamily="34" charset="0"/>
              </a:defRPr>
            </a:lvl1pPr>
          </a:lstStyle>
          <a:p>
            <a:pPr lvl="0"/>
            <a:r>
              <a:rPr lang="en-US" dirty="0"/>
              <a:t>Add text</a:t>
            </a:r>
          </a:p>
        </p:txBody>
      </p:sp>
      <p:sp>
        <p:nvSpPr>
          <p:cNvPr id="30" name="Text Placeholder 22">
            <a:extLst>
              <a:ext uri="{FF2B5EF4-FFF2-40B4-BE49-F238E27FC236}">
                <a16:creationId xmlns:a16="http://schemas.microsoft.com/office/drawing/2014/main" id="{432C0CF3-19F3-4C10-9EEC-BA5E5F3FD22F}"/>
              </a:ext>
            </a:extLst>
          </p:cNvPr>
          <p:cNvSpPr>
            <a:spLocks noGrp="1"/>
          </p:cNvSpPr>
          <p:nvPr>
            <p:ph type="body" sz="quarter" idx="22" hasCustomPrompt="1"/>
          </p:nvPr>
        </p:nvSpPr>
        <p:spPr>
          <a:xfrm>
            <a:off x="4970216" y="2144871"/>
            <a:ext cx="2251564" cy="812407"/>
          </a:xfrm>
          <a:prstGeom prst="rect">
            <a:avLst/>
          </a:prstGeom>
        </p:spPr>
        <p:txBody>
          <a:bodyPr anchor="t"/>
          <a:lstStyle>
            <a:lvl1pPr marL="0" indent="0" algn="ctr">
              <a:lnSpc>
                <a:spcPct val="114000"/>
              </a:lnSpc>
              <a:spcBef>
                <a:spcPts val="0"/>
              </a:spcBef>
              <a:buNone/>
              <a:defRPr sz="1400" spc="50" baseline="0">
                <a:solidFill>
                  <a:schemeClr val="accent5">
                    <a:lumMod val="75000"/>
                  </a:schemeClr>
                </a:solidFill>
              </a:defRPr>
            </a:lvl1pPr>
          </a:lstStyle>
          <a:p>
            <a:pPr lvl="0"/>
            <a:r>
              <a:rPr lang="en-US" dirty="0"/>
              <a:t>Add text</a:t>
            </a:r>
          </a:p>
        </p:txBody>
      </p:sp>
      <p:sp>
        <p:nvSpPr>
          <p:cNvPr id="31" name="Text Placeholder 22">
            <a:extLst>
              <a:ext uri="{FF2B5EF4-FFF2-40B4-BE49-F238E27FC236}">
                <a16:creationId xmlns:a16="http://schemas.microsoft.com/office/drawing/2014/main" id="{4A3A0AFC-7EB9-4059-8C59-C42379BA923E}"/>
              </a:ext>
            </a:extLst>
          </p:cNvPr>
          <p:cNvSpPr>
            <a:spLocks noGrp="1"/>
          </p:cNvSpPr>
          <p:nvPr>
            <p:ph type="body" sz="quarter" idx="23" hasCustomPrompt="1"/>
          </p:nvPr>
        </p:nvSpPr>
        <p:spPr>
          <a:xfrm>
            <a:off x="9473340" y="1637385"/>
            <a:ext cx="2251564" cy="498496"/>
          </a:xfrm>
          <a:prstGeom prst="rect">
            <a:avLst/>
          </a:prstGeom>
        </p:spPr>
        <p:txBody>
          <a:bodyPr anchor="b"/>
          <a:lstStyle>
            <a:lvl1pPr marL="0" indent="0" algn="ctr">
              <a:buNone/>
              <a:defRPr sz="1800" cap="all" baseline="0">
                <a:solidFill>
                  <a:schemeClr val="accent6">
                    <a:lumMod val="50000"/>
                  </a:schemeClr>
                </a:solidFill>
                <a:latin typeface="Segoe UI" panose="020B0502040204020203" pitchFamily="34" charset="0"/>
              </a:defRPr>
            </a:lvl1pPr>
          </a:lstStyle>
          <a:p>
            <a:pPr lvl="0"/>
            <a:r>
              <a:rPr lang="en-US" dirty="0"/>
              <a:t>Add text</a:t>
            </a:r>
          </a:p>
        </p:txBody>
      </p:sp>
      <p:sp>
        <p:nvSpPr>
          <p:cNvPr id="32" name="Text Placeholder 22">
            <a:extLst>
              <a:ext uri="{FF2B5EF4-FFF2-40B4-BE49-F238E27FC236}">
                <a16:creationId xmlns:a16="http://schemas.microsoft.com/office/drawing/2014/main" id="{417F27A8-21AF-48E6-8A67-65C9920A3077}"/>
              </a:ext>
            </a:extLst>
          </p:cNvPr>
          <p:cNvSpPr>
            <a:spLocks noGrp="1"/>
          </p:cNvSpPr>
          <p:nvPr>
            <p:ph type="body" sz="quarter" idx="24" hasCustomPrompt="1"/>
          </p:nvPr>
        </p:nvSpPr>
        <p:spPr>
          <a:xfrm>
            <a:off x="9473340" y="2144871"/>
            <a:ext cx="2251564" cy="812407"/>
          </a:xfrm>
          <a:prstGeom prst="rect">
            <a:avLst/>
          </a:prstGeom>
        </p:spPr>
        <p:txBody>
          <a:bodyPr anchor="t"/>
          <a:lstStyle>
            <a:lvl1pPr marL="0" indent="0" algn="ctr">
              <a:lnSpc>
                <a:spcPct val="114000"/>
              </a:lnSpc>
              <a:spcBef>
                <a:spcPts val="0"/>
              </a:spcBef>
              <a:buNone/>
              <a:defRPr sz="1400" spc="50" baseline="0">
                <a:solidFill>
                  <a:schemeClr val="accent6">
                    <a:lumMod val="50000"/>
                  </a:schemeClr>
                </a:solidFill>
              </a:defRPr>
            </a:lvl1pPr>
          </a:lstStyle>
          <a:p>
            <a:pPr lvl="0"/>
            <a:r>
              <a:rPr lang="en-US" dirty="0"/>
              <a:t>Add text</a:t>
            </a:r>
          </a:p>
        </p:txBody>
      </p:sp>
      <p:sp>
        <p:nvSpPr>
          <p:cNvPr id="33" name="Text Placeholder 22">
            <a:extLst>
              <a:ext uri="{FF2B5EF4-FFF2-40B4-BE49-F238E27FC236}">
                <a16:creationId xmlns:a16="http://schemas.microsoft.com/office/drawing/2014/main" id="{F26C8D2A-15B8-4AB1-83F7-74DB0A35CC77}"/>
              </a:ext>
            </a:extLst>
          </p:cNvPr>
          <p:cNvSpPr>
            <a:spLocks noGrp="1"/>
          </p:cNvSpPr>
          <p:nvPr>
            <p:ph type="body" sz="quarter" idx="25" hasCustomPrompt="1"/>
          </p:nvPr>
        </p:nvSpPr>
        <p:spPr>
          <a:xfrm>
            <a:off x="2716736" y="4400252"/>
            <a:ext cx="2251562" cy="498496"/>
          </a:xfrm>
          <a:prstGeom prst="rect">
            <a:avLst/>
          </a:prstGeom>
        </p:spPr>
        <p:txBody>
          <a:bodyPr anchor="b"/>
          <a:lstStyle>
            <a:lvl1pPr marL="0" indent="0" algn="ctr">
              <a:buNone/>
              <a:defRPr sz="1800" cap="all" baseline="0">
                <a:solidFill>
                  <a:schemeClr val="accent2"/>
                </a:solidFill>
                <a:latin typeface="Segoe UI" panose="020B0502040204020203" pitchFamily="34" charset="0"/>
              </a:defRPr>
            </a:lvl1pPr>
          </a:lstStyle>
          <a:p>
            <a:pPr lvl="0"/>
            <a:r>
              <a:rPr lang="en-US" dirty="0"/>
              <a:t>Add text</a:t>
            </a:r>
          </a:p>
        </p:txBody>
      </p:sp>
      <p:sp>
        <p:nvSpPr>
          <p:cNvPr id="34" name="Text Placeholder 22">
            <a:extLst>
              <a:ext uri="{FF2B5EF4-FFF2-40B4-BE49-F238E27FC236}">
                <a16:creationId xmlns:a16="http://schemas.microsoft.com/office/drawing/2014/main" id="{07311D06-DEA1-4811-AC58-E3B935DC5A8F}"/>
              </a:ext>
            </a:extLst>
          </p:cNvPr>
          <p:cNvSpPr>
            <a:spLocks noGrp="1"/>
          </p:cNvSpPr>
          <p:nvPr>
            <p:ph type="body" sz="quarter" idx="26" hasCustomPrompt="1"/>
          </p:nvPr>
        </p:nvSpPr>
        <p:spPr>
          <a:xfrm>
            <a:off x="2716736" y="4917263"/>
            <a:ext cx="2251562" cy="795563"/>
          </a:xfrm>
          <a:prstGeom prst="rect">
            <a:avLst/>
          </a:prstGeom>
        </p:spPr>
        <p:txBody>
          <a:bodyPr anchor="t"/>
          <a:lstStyle>
            <a:lvl1pPr marL="0" indent="0" algn="ctr">
              <a:lnSpc>
                <a:spcPct val="114000"/>
              </a:lnSpc>
              <a:spcBef>
                <a:spcPts val="0"/>
              </a:spcBef>
              <a:buNone/>
              <a:defRPr sz="1400" spc="50" baseline="0">
                <a:solidFill>
                  <a:schemeClr val="accent2"/>
                </a:solidFill>
              </a:defRPr>
            </a:lvl1pPr>
          </a:lstStyle>
          <a:p>
            <a:pPr lvl="0"/>
            <a:r>
              <a:rPr lang="en-US" dirty="0"/>
              <a:t>Add text</a:t>
            </a:r>
          </a:p>
        </p:txBody>
      </p:sp>
      <p:sp>
        <p:nvSpPr>
          <p:cNvPr id="35" name="Text Placeholder 22">
            <a:extLst>
              <a:ext uri="{FF2B5EF4-FFF2-40B4-BE49-F238E27FC236}">
                <a16:creationId xmlns:a16="http://schemas.microsoft.com/office/drawing/2014/main" id="{23AC1CF6-E394-4A35-A634-F187E005A4F8}"/>
              </a:ext>
            </a:extLst>
          </p:cNvPr>
          <p:cNvSpPr>
            <a:spLocks noGrp="1"/>
          </p:cNvSpPr>
          <p:nvPr>
            <p:ph type="body" sz="quarter" idx="27" hasCustomPrompt="1"/>
          </p:nvPr>
        </p:nvSpPr>
        <p:spPr>
          <a:xfrm>
            <a:off x="7221784" y="4400252"/>
            <a:ext cx="2251562" cy="498496"/>
          </a:xfrm>
          <a:prstGeom prst="rect">
            <a:avLst/>
          </a:prstGeom>
        </p:spPr>
        <p:txBody>
          <a:bodyPr anchor="b"/>
          <a:lstStyle>
            <a:lvl1pPr marL="0" indent="0" algn="ctr">
              <a:buNone/>
              <a:defRPr sz="1800" cap="all" baseline="0">
                <a:solidFill>
                  <a:schemeClr val="accent4">
                    <a:lumMod val="75000"/>
                  </a:schemeClr>
                </a:solidFill>
                <a:latin typeface="Segoe UI" panose="020B0502040204020203" pitchFamily="34" charset="0"/>
              </a:defRPr>
            </a:lvl1pPr>
          </a:lstStyle>
          <a:p>
            <a:pPr lvl="0"/>
            <a:r>
              <a:rPr lang="en-US" dirty="0"/>
              <a:t>Add text</a:t>
            </a:r>
          </a:p>
        </p:txBody>
      </p:sp>
      <p:sp>
        <p:nvSpPr>
          <p:cNvPr id="36" name="Text Placeholder 22">
            <a:extLst>
              <a:ext uri="{FF2B5EF4-FFF2-40B4-BE49-F238E27FC236}">
                <a16:creationId xmlns:a16="http://schemas.microsoft.com/office/drawing/2014/main" id="{9F72BEB0-9B11-4205-B9FC-10E5201C8132}"/>
              </a:ext>
            </a:extLst>
          </p:cNvPr>
          <p:cNvSpPr>
            <a:spLocks noGrp="1"/>
          </p:cNvSpPr>
          <p:nvPr>
            <p:ph type="body" sz="quarter" idx="28" hasCustomPrompt="1"/>
          </p:nvPr>
        </p:nvSpPr>
        <p:spPr>
          <a:xfrm>
            <a:off x="7221784" y="4917263"/>
            <a:ext cx="2251562" cy="795563"/>
          </a:xfrm>
          <a:prstGeom prst="rect">
            <a:avLst/>
          </a:prstGeom>
        </p:spPr>
        <p:txBody>
          <a:bodyPr anchor="t"/>
          <a:lstStyle>
            <a:lvl1pPr marL="0" indent="0" algn="ctr">
              <a:lnSpc>
                <a:spcPct val="114000"/>
              </a:lnSpc>
              <a:spcBef>
                <a:spcPts val="0"/>
              </a:spcBef>
              <a:buNone/>
              <a:defRPr sz="1400" spc="50" baseline="0">
                <a:solidFill>
                  <a:schemeClr val="accent4">
                    <a:lumMod val="75000"/>
                  </a:schemeClr>
                </a:solidFill>
              </a:defRPr>
            </a:lvl1pPr>
          </a:lstStyle>
          <a:p>
            <a:pPr lvl="0"/>
            <a:r>
              <a:rPr lang="en-US" dirty="0"/>
              <a:t>Add text</a:t>
            </a:r>
          </a:p>
        </p:txBody>
      </p:sp>
      <p:cxnSp>
        <p:nvCxnSpPr>
          <p:cNvPr id="51" name="Straight Connector 50">
            <a:extLst>
              <a:ext uri="{FF2B5EF4-FFF2-40B4-BE49-F238E27FC236}">
                <a16:creationId xmlns:a16="http://schemas.microsoft.com/office/drawing/2014/main" id="{0E574CD7-C8A6-4F56-81B4-F72FB22E04DA}"/>
              </a:ext>
              <a:ext uri="{C183D7F6-B498-43B3-948B-1728B52AA6E4}">
                <adec:decorative xmlns:adec="http://schemas.microsoft.com/office/drawing/2017/decorative" val="1"/>
              </a:ext>
            </a:extLst>
          </p:cNvPr>
          <p:cNvCxnSpPr>
            <a:cxnSpLocks/>
          </p:cNvCxnSpPr>
          <p:nvPr userDrawn="1"/>
        </p:nvCxnSpPr>
        <p:spPr>
          <a:xfrm>
            <a:off x="384471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FC7994-2504-4FF9-81F5-24405FEF066C}"/>
              </a:ext>
              <a:ext uri="{C183D7F6-B498-43B3-948B-1728B52AA6E4}">
                <adec:decorative xmlns:adec="http://schemas.microsoft.com/office/drawing/2017/decorative" val="1"/>
              </a:ext>
            </a:extLst>
          </p:cNvPr>
          <p:cNvCxnSpPr>
            <a:cxnSpLocks/>
          </p:cNvCxnSpPr>
          <p:nvPr userDrawn="1"/>
        </p:nvCxnSpPr>
        <p:spPr>
          <a:xfrm>
            <a:off x="834756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DC4F63B8-F105-4AC4-889E-C12790C8EBB9}"/>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8C3AAE30-8A46-485A-BD2B-6ADB1856324D}"/>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9159F9D-CDA1-4B51-B521-C243219B8F36}"/>
              </a:ext>
            </a:extLst>
          </p:cNvPr>
          <p:cNvSpPr>
            <a:spLocks noGrp="1"/>
          </p:cNvSpPr>
          <p:nvPr>
            <p:ph type="sldNum" sz="quarter" idx="12"/>
          </p:nvPr>
        </p:nvSpPr>
        <p:spPr/>
        <p:txBody>
          <a:body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767837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 2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48F598-64F2-429E-B3E0-FC31DC90A0D5}"/>
              </a:ext>
            </a:extLst>
          </p:cNvPr>
          <p:cNvSpPr>
            <a:spLocks noGrp="1"/>
          </p:cNvSpPr>
          <p:nvPr>
            <p:ph type="title" hasCustomPrompt="1"/>
          </p:nvPr>
        </p:nvSpPr>
        <p:spPr>
          <a:xfrm>
            <a:off x="838200" y="649956"/>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2" name="Rectangle 1">
            <a:extLst>
              <a:ext uri="{FF2B5EF4-FFF2-40B4-BE49-F238E27FC236}">
                <a16:creationId xmlns:a16="http://schemas.microsoft.com/office/drawing/2014/main" id="{B7B9DAAC-E781-43E6-913C-893B8D6754F5}"/>
              </a:ext>
              <a:ext uri="{C183D7F6-B498-43B3-948B-1728B52AA6E4}">
                <adec:decorative xmlns:adec="http://schemas.microsoft.com/office/drawing/2017/decorative" val="1"/>
              </a:ext>
            </a:extLst>
          </p:cNvPr>
          <p:cNvSpPr/>
          <p:nvPr userDrawn="1"/>
        </p:nvSpPr>
        <p:spPr>
          <a:xfrm>
            <a:off x="-1" y="530240"/>
            <a:ext cx="12192001"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4">
            <a:extLst>
              <a:ext uri="{FF2B5EF4-FFF2-40B4-BE49-F238E27FC236}">
                <a16:creationId xmlns:a16="http://schemas.microsoft.com/office/drawing/2014/main" id="{1C78864A-44CD-4C12-B023-C16330014BEB}"/>
              </a:ext>
            </a:extLst>
          </p:cNvPr>
          <p:cNvSpPr>
            <a:spLocks noGrp="1"/>
          </p:cNvSpPr>
          <p:nvPr>
            <p:ph type="body" sz="quarter" idx="13" hasCustomPrompt="1"/>
          </p:nvPr>
        </p:nvSpPr>
        <p:spPr>
          <a:xfrm>
            <a:off x="1277759" y="2063838"/>
            <a:ext cx="4626764"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1" name="Text Placeholder 17">
            <a:extLst>
              <a:ext uri="{FF2B5EF4-FFF2-40B4-BE49-F238E27FC236}">
                <a16:creationId xmlns:a16="http://schemas.microsoft.com/office/drawing/2014/main" id="{6D9CE0F4-78C6-4BD6-9C58-FDFC16FF09AB}"/>
              </a:ext>
            </a:extLst>
          </p:cNvPr>
          <p:cNvSpPr>
            <a:spLocks noGrp="1"/>
          </p:cNvSpPr>
          <p:nvPr>
            <p:ph type="body" sz="quarter" idx="16" hasCustomPrompt="1"/>
          </p:nvPr>
        </p:nvSpPr>
        <p:spPr>
          <a:xfrm>
            <a:off x="1277551" y="2486203"/>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10" name="Text Placeholder 14">
            <a:extLst>
              <a:ext uri="{FF2B5EF4-FFF2-40B4-BE49-F238E27FC236}">
                <a16:creationId xmlns:a16="http://schemas.microsoft.com/office/drawing/2014/main" id="{B499BD94-B24B-4B23-9B87-81DF413EA416}"/>
              </a:ext>
            </a:extLst>
          </p:cNvPr>
          <p:cNvSpPr>
            <a:spLocks noGrp="1"/>
          </p:cNvSpPr>
          <p:nvPr>
            <p:ph type="body" sz="quarter" idx="15" hasCustomPrompt="1"/>
          </p:nvPr>
        </p:nvSpPr>
        <p:spPr>
          <a:xfrm>
            <a:off x="6351708" y="2063837"/>
            <a:ext cx="4626763"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2" name="Text Placeholder 17">
            <a:extLst>
              <a:ext uri="{FF2B5EF4-FFF2-40B4-BE49-F238E27FC236}">
                <a16:creationId xmlns:a16="http://schemas.microsoft.com/office/drawing/2014/main" id="{6BC5A941-8EB4-4D4B-9671-6B8FA6447ABE}"/>
              </a:ext>
            </a:extLst>
          </p:cNvPr>
          <p:cNvSpPr>
            <a:spLocks noGrp="1"/>
          </p:cNvSpPr>
          <p:nvPr>
            <p:ph type="body" sz="quarter" idx="17" hasCustomPrompt="1"/>
          </p:nvPr>
        </p:nvSpPr>
        <p:spPr>
          <a:xfrm>
            <a:off x="6352188" y="2486202"/>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AE4E3392-5868-4F6C-BFCC-ECCB66A3B2CC}"/>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DED975EE-261C-47D3-A9E5-7401C706A46E}"/>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C727BB3A-38A2-4A8E-88C2-55FAE758D5AC}"/>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89179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B3E9C-104B-4460-A48D-0C2C5329B84B}"/>
              </a:ext>
            </a:extLst>
          </p:cNvPr>
          <p:cNvSpPr>
            <a:spLocks noGrp="1"/>
          </p:cNvSpPr>
          <p:nvPr>
            <p:ph type="title" hasCustomPrompt="1"/>
          </p:nvPr>
        </p:nvSpPr>
        <p:spPr>
          <a:xfrm>
            <a:off x="838200" y="640431"/>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11" name="Rectangle 10">
            <a:extLst>
              <a:ext uri="{FF2B5EF4-FFF2-40B4-BE49-F238E27FC236}">
                <a16:creationId xmlns:a16="http://schemas.microsoft.com/office/drawing/2014/main" id="{716DDC2F-7D33-44CF-9D9F-B342720BBC65}"/>
              </a:ext>
              <a:ext uri="{C183D7F6-B498-43B3-948B-1728B52AA6E4}">
                <adec:decorative xmlns:adec="http://schemas.microsoft.com/office/drawing/2017/decorative" val="1"/>
              </a:ext>
            </a:extLst>
          </p:cNvPr>
          <p:cNvSpPr/>
          <p:nvPr userDrawn="1"/>
        </p:nvSpPr>
        <p:spPr>
          <a:xfrm>
            <a:off x="-1" y="530240"/>
            <a:ext cx="12192000"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9A8189FC-92D4-447F-BE75-86F13BA33B6C}"/>
              </a:ext>
            </a:extLst>
          </p:cNvPr>
          <p:cNvSpPr>
            <a:spLocks noGrp="1"/>
          </p:cNvSpPr>
          <p:nvPr>
            <p:ph type="body" sz="quarter" idx="13" hasCustomPrompt="1"/>
          </p:nvPr>
        </p:nvSpPr>
        <p:spPr>
          <a:xfrm>
            <a:off x="48314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4" name="Text Placeholder 17">
            <a:extLst>
              <a:ext uri="{FF2B5EF4-FFF2-40B4-BE49-F238E27FC236}">
                <a16:creationId xmlns:a16="http://schemas.microsoft.com/office/drawing/2014/main" id="{4FDAEC9F-05AF-4D5D-AD2C-537FF767ED6A}"/>
              </a:ext>
            </a:extLst>
          </p:cNvPr>
          <p:cNvSpPr>
            <a:spLocks noGrp="1"/>
          </p:cNvSpPr>
          <p:nvPr>
            <p:ph type="body" sz="quarter" idx="16" hasCustomPrompt="1"/>
          </p:nvPr>
        </p:nvSpPr>
        <p:spPr>
          <a:xfrm>
            <a:off x="48293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2" name="Text Placeholder 14">
            <a:extLst>
              <a:ext uri="{FF2B5EF4-FFF2-40B4-BE49-F238E27FC236}">
                <a16:creationId xmlns:a16="http://schemas.microsoft.com/office/drawing/2014/main" id="{2492CECA-D20C-47AF-A75A-44DFDE74D82D}"/>
              </a:ext>
            </a:extLst>
          </p:cNvPr>
          <p:cNvSpPr>
            <a:spLocks noGrp="1"/>
          </p:cNvSpPr>
          <p:nvPr>
            <p:ph type="body" sz="quarter" idx="17" hasCustomPrompt="1"/>
          </p:nvPr>
        </p:nvSpPr>
        <p:spPr>
          <a:xfrm>
            <a:off x="432979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3" name="Text Placeholder 17">
            <a:extLst>
              <a:ext uri="{FF2B5EF4-FFF2-40B4-BE49-F238E27FC236}">
                <a16:creationId xmlns:a16="http://schemas.microsoft.com/office/drawing/2014/main" id="{EEF915A4-555A-4718-876D-625A85FAB0C9}"/>
              </a:ext>
            </a:extLst>
          </p:cNvPr>
          <p:cNvSpPr>
            <a:spLocks noGrp="1"/>
          </p:cNvSpPr>
          <p:nvPr>
            <p:ph type="body" sz="quarter" idx="18" hasCustomPrompt="1"/>
          </p:nvPr>
        </p:nvSpPr>
        <p:spPr>
          <a:xfrm>
            <a:off x="432958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6" name="Text Placeholder 14">
            <a:extLst>
              <a:ext uri="{FF2B5EF4-FFF2-40B4-BE49-F238E27FC236}">
                <a16:creationId xmlns:a16="http://schemas.microsoft.com/office/drawing/2014/main" id="{7458D237-AB82-4392-B182-AAF3694FDB1D}"/>
              </a:ext>
            </a:extLst>
          </p:cNvPr>
          <p:cNvSpPr>
            <a:spLocks noGrp="1"/>
          </p:cNvSpPr>
          <p:nvPr>
            <p:ph type="body" sz="quarter" idx="19" hasCustomPrompt="1"/>
          </p:nvPr>
        </p:nvSpPr>
        <p:spPr>
          <a:xfrm>
            <a:off x="8175874"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7" name="Text Placeholder 17">
            <a:extLst>
              <a:ext uri="{FF2B5EF4-FFF2-40B4-BE49-F238E27FC236}">
                <a16:creationId xmlns:a16="http://schemas.microsoft.com/office/drawing/2014/main" id="{AAA9CCE2-427A-46C0-A79B-0D01E8888EEB}"/>
              </a:ext>
            </a:extLst>
          </p:cNvPr>
          <p:cNvSpPr>
            <a:spLocks noGrp="1"/>
          </p:cNvSpPr>
          <p:nvPr>
            <p:ph type="body" sz="quarter" idx="20" hasCustomPrompt="1"/>
          </p:nvPr>
        </p:nvSpPr>
        <p:spPr>
          <a:xfrm>
            <a:off x="8175666"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235A30FE-146C-418D-B68F-9EBB829D029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B6BCBBE8-05C6-4946-80F5-DE319A6FCE8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722839E0-080F-4A5D-99FB-FD1917E7F5BF}"/>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07788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574800" y="3429000"/>
            <a:ext cx="3097320" cy="978408"/>
          </a:xfrm>
          <a:prstGeom prst="rect">
            <a:avLst/>
          </a:prstGeom>
        </p:spPr>
        <p:txBody>
          <a:bodyPr anchor="ctr"/>
          <a:lstStyle>
            <a:lvl1pPr algn="l">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hasCustomPrompt="1"/>
          </p:nvPr>
        </p:nvSpPr>
        <p:spPr>
          <a:xfrm>
            <a:off x="0" y="0"/>
            <a:ext cx="12192000" cy="2051050"/>
          </a:xfrm>
          <a:prstGeom prst="rect">
            <a:avLst/>
          </a:prstGeom>
        </p:spPr>
        <p:txBody>
          <a:bodyPr/>
          <a:lstStyle>
            <a:lvl1pPr marL="0" indent="0" algn="ctr">
              <a:buNone/>
              <a:defRPr spc="400" baseline="0"/>
            </a:lvl1pPr>
          </a:lstStyle>
          <a:p>
            <a:r>
              <a:rPr lang="en-US" dirty="0"/>
              <a:t>Click to add photo</a:t>
            </a:r>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6235700" y="285466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hasCustomPrompt="1"/>
          </p:nvPr>
        </p:nvSpPr>
        <p:spPr>
          <a:xfrm>
            <a:off x="0" y="5788241"/>
            <a:ext cx="12192000" cy="1069760"/>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92B75CEA-DDFB-4C62-B83F-6A0B86FA74F7}"/>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4" name="Footer Placeholder 3">
            <a:extLst>
              <a:ext uri="{FF2B5EF4-FFF2-40B4-BE49-F238E27FC236}">
                <a16:creationId xmlns:a16="http://schemas.microsoft.com/office/drawing/2014/main" id="{5D425E30-50C5-42DD-911D-36C0E732E337}"/>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5" name="Slide Number Placeholder 4">
            <a:extLst>
              <a:ext uri="{FF2B5EF4-FFF2-40B4-BE49-F238E27FC236}">
                <a16:creationId xmlns:a16="http://schemas.microsoft.com/office/drawing/2014/main" id="{6E88C855-986C-4539-81CE-5421C8EB71F7}"/>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377239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F63EB3-EB79-4150-A7A5-F675662724D7}"/>
              </a:ext>
            </a:extLst>
          </p:cNvPr>
          <p:cNvSpPr>
            <a:spLocks noGrp="1"/>
          </p:cNvSpPr>
          <p:nvPr>
            <p:ph type="title" hasCustomPrompt="1"/>
          </p:nvPr>
        </p:nvSpPr>
        <p:spPr>
          <a:xfrm>
            <a:off x="4073237" y="1096375"/>
            <a:ext cx="4045527" cy="159079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289D0B50-E879-41B9-9B1B-EBB40605D1B7}"/>
              </a:ext>
            </a:extLst>
          </p:cNvPr>
          <p:cNvSpPr>
            <a:spLocks noGrp="1"/>
          </p:cNvSpPr>
          <p:nvPr>
            <p:ph type="pic" sz="quarter" idx="13" hasCustomPrompt="1"/>
          </p:nvPr>
        </p:nvSpPr>
        <p:spPr>
          <a:xfrm>
            <a:off x="0" y="951274"/>
            <a:ext cx="2743201" cy="4747564"/>
          </a:xfrm>
          <a:prstGeom prst="rect">
            <a:avLst/>
          </a:prstGeom>
        </p:spPr>
        <p:txBody>
          <a:bodyPr/>
          <a:lstStyle>
            <a:lvl1pPr marL="0" indent="0" algn="ctr">
              <a:buNone/>
              <a:defRPr spc="400" baseline="0"/>
            </a:lvl1pPr>
          </a:lstStyle>
          <a:p>
            <a:r>
              <a:rPr lang="en-US" dirty="0"/>
              <a:t>Click to add photo</a:t>
            </a:r>
          </a:p>
        </p:txBody>
      </p:sp>
      <p:sp>
        <p:nvSpPr>
          <p:cNvPr id="8" name="Text Placeholder 8">
            <a:extLst>
              <a:ext uri="{FF2B5EF4-FFF2-40B4-BE49-F238E27FC236}">
                <a16:creationId xmlns:a16="http://schemas.microsoft.com/office/drawing/2014/main" id="{EB4D3EE7-1F3B-4AAB-A04D-3162C35A1A90}"/>
              </a:ext>
            </a:extLst>
          </p:cNvPr>
          <p:cNvSpPr>
            <a:spLocks noGrp="1"/>
          </p:cNvSpPr>
          <p:nvPr>
            <p:ph type="body" sz="quarter" idx="16" hasCustomPrompt="1"/>
          </p:nvPr>
        </p:nvSpPr>
        <p:spPr>
          <a:xfrm>
            <a:off x="4107354" y="2910720"/>
            <a:ext cx="4011410" cy="2061261"/>
          </a:xfrm>
          <a:prstGeom prst="rect">
            <a:avLst/>
          </a:prstGeom>
        </p:spPr>
        <p:txBody>
          <a:bodyPr anchor="t"/>
          <a:lstStyle>
            <a:lvl1pPr marL="0" indent="0">
              <a:lnSpc>
                <a:spcPct val="200000"/>
              </a:lnSpc>
              <a:spcBef>
                <a:spcPts val="0"/>
              </a:spcBef>
              <a:buFont typeface="Segoe UI Light" panose="020B0502040204020203" pitchFamily="34" charset="0"/>
              <a:buNone/>
              <a:defRPr sz="2000" b="0" i="0" spc="200" baseline="0">
                <a:solidFill>
                  <a:schemeClr val="accent4"/>
                </a:solidFill>
              </a:defRPr>
            </a:lvl1pPr>
          </a:lstStyle>
          <a:p>
            <a:pPr lvl="0"/>
            <a:r>
              <a:rPr lang="en-US" dirty="0"/>
              <a:t>Click to add name</a:t>
            </a:r>
          </a:p>
        </p:txBody>
      </p:sp>
      <p:sp>
        <p:nvSpPr>
          <p:cNvPr id="9" name="Picture Placeholder 5">
            <a:extLst>
              <a:ext uri="{FF2B5EF4-FFF2-40B4-BE49-F238E27FC236}">
                <a16:creationId xmlns:a16="http://schemas.microsoft.com/office/drawing/2014/main" id="{2A57A12F-74B8-4CBC-816C-F2AC890D1B90}"/>
              </a:ext>
            </a:extLst>
          </p:cNvPr>
          <p:cNvSpPr>
            <a:spLocks noGrp="1"/>
          </p:cNvSpPr>
          <p:nvPr>
            <p:ph type="pic" sz="quarter" idx="17" hasCustomPrompt="1"/>
          </p:nvPr>
        </p:nvSpPr>
        <p:spPr>
          <a:xfrm>
            <a:off x="9448800" y="951274"/>
            <a:ext cx="2743200" cy="4747564"/>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2A19A048-F803-428B-9A66-6DE56F4DE58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DB42CDA7-93A6-45DB-9062-E70E51ACB72C}"/>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B1F08F63-561A-455E-8ED8-20CCE58E722A}"/>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549593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B3C6E-82C3-4131-B791-21C75E5350B9}" type="datetimeFigureOut">
              <a:rPr lang="en-US" smtClean="0"/>
              <a:t>10/20/2021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2C4900-0C66-4502-9DA1-B1D8BDDC4FFF}" type="slidenum">
              <a:rPr lang="en-US" smtClean="0"/>
              <a:t>‹#›</a:t>
            </a:fld>
            <a:endParaRPr lang="en-US"/>
          </a:p>
        </p:txBody>
      </p:sp>
    </p:spTree>
    <p:extLst>
      <p:ext uri="{BB962C8B-B14F-4D97-AF65-F5344CB8AC3E}">
        <p14:creationId xmlns:p14="http://schemas.microsoft.com/office/powerpoint/2010/main" val="21438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C813-EE84-4C00-BDF7-2FD444FA42A0}"/>
              </a:ext>
            </a:extLst>
          </p:cNvPr>
          <p:cNvSpPr>
            <a:spLocks noGrp="1"/>
          </p:cNvSpPr>
          <p:nvPr>
            <p:ph type="title" hasCustomPrompt="1"/>
          </p:nvPr>
        </p:nvSpPr>
        <p:spPr>
          <a:xfrm>
            <a:off x="1401580" y="942423"/>
            <a:ext cx="4694420" cy="1124392"/>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Text Placeholder 11">
            <a:extLst>
              <a:ext uri="{FF2B5EF4-FFF2-40B4-BE49-F238E27FC236}">
                <a16:creationId xmlns:a16="http://schemas.microsoft.com/office/drawing/2014/main" id="{41FB44AB-9520-4C96-A83D-2FABD15CBE70}"/>
              </a:ext>
            </a:extLst>
          </p:cNvPr>
          <p:cNvSpPr>
            <a:spLocks noGrp="1"/>
          </p:cNvSpPr>
          <p:nvPr>
            <p:ph type="body" sz="quarter" idx="16" hasCustomPrompt="1"/>
          </p:nvPr>
        </p:nvSpPr>
        <p:spPr>
          <a:xfrm>
            <a:off x="1410587" y="2329867"/>
            <a:ext cx="4058872" cy="3156533"/>
          </a:xfrm>
          <a:prstGeom prst="rect">
            <a:avLst/>
          </a:prstGeom>
        </p:spPr>
        <p:txBody>
          <a:bodyPr/>
          <a:lstStyle>
            <a:lvl1pPr marL="0" indent="0" algn="l">
              <a:lnSpc>
                <a:spcPct val="200000"/>
              </a:lnSpc>
              <a:spcBef>
                <a:spcPts val="0"/>
              </a:spcBef>
              <a:buFont typeface="Segoe UI Light" panose="020B0502040204020203" pitchFamily="34" charset="0"/>
              <a:buNone/>
              <a:defRPr sz="2000" cap="none" spc="50" baseline="0">
                <a:solidFill>
                  <a:schemeClr val="accent4"/>
                </a:solidFill>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3A6B1A04-4BA1-4FCF-B19E-6A052911CC21}"/>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C9DD33EA-800C-403C-867B-B4178A7C375B}"/>
              </a:ext>
            </a:extLst>
          </p:cNvPr>
          <p:cNvSpPr>
            <a:spLocks noGrp="1"/>
          </p:cNvSpPr>
          <p:nvPr>
            <p:ph type="ftr" sz="quarter" idx="11"/>
          </p:nvPr>
        </p:nvSpPr>
        <p:spPr/>
        <p:txBody>
          <a:bodyPr/>
          <a:lstStyle/>
          <a:p>
            <a:r>
              <a:rPr lang="en-US" dirty="0"/>
              <a:t>PRESENTATION TITLE</a:t>
            </a:r>
          </a:p>
        </p:txBody>
      </p:sp>
      <p:sp>
        <p:nvSpPr>
          <p:cNvPr id="7" name="Picture Placeholder 2">
            <a:extLst>
              <a:ext uri="{FF2B5EF4-FFF2-40B4-BE49-F238E27FC236}">
                <a16:creationId xmlns:a16="http://schemas.microsoft.com/office/drawing/2014/main" id="{0285C91D-2914-4BB9-A857-7DFA168C761F}"/>
              </a:ext>
            </a:extLst>
          </p:cNvPr>
          <p:cNvSpPr>
            <a:spLocks noGrp="1"/>
          </p:cNvSpPr>
          <p:nvPr>
            <p:ph type="pic" sz="quarter" idx="14" hasCustomPrompt="1"/>
          </p:nvPr>
        </p:nvSpPr>
        <p:spPr>
          <a:xfrm>
            <a:off x="7183361" y="0"/>
            <a:ext cx="3598052" cy="3258105"/>
          </a:xfrm>
          <a:prstGeom prst="rect">
            <a:avLst/>
          </a:prstGeom>
        </p:spPr>
        <p:txBody>
          <a:bodyPr/>
          <a:lstStyle>
            <a:lvl1pPr marL="0" indent="0" algn="ctr">
              <a:buNone/>
              <a:defRPr spc="400" baseline="0"/>
            </a:lvl1pPr>
          </a:lstStyle>
          <a:p>
            <a:r>
              <a:rPr lang="en-US" dirty="0"/>
              <a:t>Click to add photo</a:t>
            </a:r>
          </a:p>
        </p:txBody>
      </p:sp>
      <p:sp>
        <p:nvSpPr>
          <p:cNvPr id="3" name="Picture Placeholder 2">
            <a:extLst>
              <a:ext uri="{FF2B5EF4-FFF2-40B4-BE49-F238E27FC236}">
                <a16:creationId xmlns:a16="http://schemas.microsoft.com/office/drawing/2014/main" id="{C6896BB5-7888-43CA-A76C-BF7DE06DF2BD}"/>
              </a:ext>
            </a:extLst>
          </p:cNvPr>
          <p:cNvSpPr>
            <a:spLocks noGrp="1"/>
          </p:cNvSpPr>
          <p:nvPr>
            <p:ph type="pic" sz="quarter" idx="13" hasCustomPrompt="1"/>
          </p:nvPr>
        </p:nvSpPr>
        <p:spPr>
          <a:xfrm>
            <a:off x="7183361" y="3599895"/>
            <a:ext cx="3598052" cy="3258105"/>
          </a:xfrm>
          <a:prstGeom prst="rect">
            <a:avLst/>
          </a:prstGeom>
        </p:spPr>
        <p:txBody>
          <a:bodyPr/>
          <a:lstStyle>
            <a:lvl1pPr marL="0" indent="0" algn="ctr">
              <a:buNone/>
              <a:defRPr spc="400" baseline="0"/>
            </a:lvl1pPr>
          </a:lstStyle>
          <a:p>
            <a:r>
              <a:rPr lang="en-US" dirty="0"/>
              <a:t>Click to add photo</a:t>
            </a:r>
          </a:p>
        </p:txBody>
      </p:sp>
      <p:sp>
        <p:nvSpPr>
          <p:cNvPr id="6" name="Slide Number Placeholder 5">
            <a:extLst>
              <a:ext uri="{FF2B5EF4-FFF2-40B4-BE49-F238E27FC236}">
                <a16:creationId xmlns:a16="http://schemas.microsoft.com/office/drawing/2014/main" id="{26C8D158-80CE-4259-AE40-6EC8A072E290}"/>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72902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C8E4-E66E-43DD-B7F9-77510035ACC4}"/>
              </a:ext>
            </a:extLst>
          </p:cNvPr>
          <p:cNvSpPr>
            <a:spLocks noGrp="1"/>
          </p:cNvSpPr>
          <p:nvPr>
            <p:ph type="title" hasCustomPrompt="1"/>
          </p:nvPr>
        </p:nvSpPr>
        <p:spPr>
          <a:xfrm>
            <a:off x="6197600" y="2921000"/>
            <a:ext cx="4749800" cy="52705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Picture Placeholder 8">
            <a:extLst>
              <a:ext uri="{FF2B5EF4-FFF2-40B4-BE49-F238E27FC236}">
                <a16:creationId xmlns:a16="http://schemas.microsoft.com/office/drawing/2014/main" id="{3DA549A2-F99E-46CF-BFF2-0F2D5834E10E}"/>
              </a:ext>
            </a:extLst>
          </p:cNvPr>
          <p:cNvSpPr>
            <a:spLocks noGrp="1"/>
          </p:cNvSpPr>
          <p:nvPr>
            <p:ph type="pic" sz="quarter" idx="13" hasCustomPrompt="1"/>
          </p:nvPr>
        </p:nvSpPr>
        <p:spPr>
          <a:xfrm>
            <a:off x="838200" y="492125"/>
            <a:ext cx="4114800" cy="5372100"/>
          </a:xfrm>
          <a:prstGeom prst="rect">
            <a:avLst/>
          </a:prstGeom>
        </p:spPr>
        <p:txBody>
          <a:bodyPr/>
          <a:lstStyle>
            <a:lvl1pPr marL="0" indent="0">
              <a:buNone/>
              <a:defRPr spc="400" baseline="0"/>
            </a:lvl1pPr>
          </a:lstStyle>
          <a:p>
            <a:r>
              <a:rPr lang="en-US" dirty="0"/>
              <a:t>Click to add photo</a:t>
            </a:r>
          </a:p>
        </p:txBody>
      </p:sp>
      <p:sp>
        <p:nvSpPr>
          <p:cNvPr id="13" name="Text Placeholder 11">
            <a:extLst>
              <a:ext uri="{FF2B5EF4-FFF2-40B4-BE49-F238E27FC236}">
                <a16:creationId xmlns:a16="http://schemas.microsoft.com/office/drawing/2014/main" id="{8E76B184-0041-41D4-948C-64DE4AB097C0}"/>
              </a:ext>
            </a:extLst>
          </p:cNvPr>
          <p:cNvSpPr>
            <a:spLocks noGrp="1"/>
          </p:cNvSpPr>
          <p:nvPr>
            <p:ph type="body" sz="quarter" idx="15" hasCustomPrompt="1"/>
          </p:nvPr>
        </p:nvSpPr>
        <p:spPr>
          <a:xfrm>
            <a:off x="6197600" y="342900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B89B09CA-52A5-4AB5-AF1F-8A21941819C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6BF5B9A3-008F-4631-AAAD-66E8363F3C0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84547ADF-979E-4B05-BD10-4C2F27964C5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291936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imary Goals">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8C8EB8A-A968-4E47-AE69-9A01E7717EB1}"/>
              </a:ext>
            </a:extLst>
          </p:cNvPr>
          <p:cNvSpPr>
            <a:spLocks noGrp="1"/>
          </p:cNvSpPr>
          <p:nvPr>
            <p:ph type="pic" sz="quarter" idx="14" hasCustomPrompt="1"/>
          </p:nvPr>
        </p:nvSpPr>
        <p:spPr>
          <a:xfrm>
            <a:off x="598402" y="598401"/>
            <a:ext cx="9645056" cy="5661198"/>
          </a:xfrm>
          <a:prstGeom prst="rect">
            <a:avLst/>
          </a:prstGeom>
        </p:spPr>
        <p:txBody>
          <a:bodyPr/>
          <a:lstStyle>
            <a:lvl1pPr marL="0" indent="0" algn="ctr">
              <a:buNone/>
              <a:defRPr spc="400" baseline="0"/>
            </a:lvl1pPr>
          </a:lstStyle>
          <a:p>
            <a:r>
              <a:rPr lang="en-US" dirty="0"/>
              <a:t>Click to add photo</a:t>
            </a:r>
          </a:p>
        </p:txBody>
      </p:sp>
      <p:sp>
        <p:nvSpPr>
          <p:cNvPr id="2" name="Title 1">
            <a:extLst>
              <a:ext uri="{FF2B5EF4-FFF2-40B4-BE49-F238E27FC236}">
                <a16:creationId xmlns:a16="http://schemas.microsoft.com/office/drawing/2014/main" id="{85A198BF-0DCC-40E9-B9E5-892F3CCF5439}"/>
              </a:ext>
            </a:extLst>
          </p:cNvPr>
          <p:cNvSpPr>
            <a:spLocks noGrp="1"/>
          </p:cNvSpPr>
          <p:nvPr>
            <p:ph type="title" hasCustomPrompt="1"/>
          </p:nvPr>
        </p:nvSpPr>
        <p:spPr>
          <a:xfrm>
            <a:off x="6169978" y="3443968"/>
            <a:ext cx="6022021" cy="882499"/>
          </a:xfrm>
          <a:prstGeom prst="rect">
            <a:avLst/>
          </a:prstGeom>
          <a:solidFill>
            <a:schemeClr val="accent4">
              <a:alpha val="80000"/>
            </a:schemeClr>
          </a:solidFill>
        </p:spPr>
        <p:txBody>
          <a:bodyPr lIns="1371600" tIns="457200" anchor="ctr" anchorCtr="0"/>
          <a:lstStyle>
            <a:lvl1pPr>
              <a:defRPr sz="3200" cap="all" spc="200" baseline="0">
                <a:solidFill>
                  <a:schemeClr val="bg1"/>
                </a:solidFill>
              </a:defRPr>
            </a:lvl1pPr>
          </a:lstStyle>
          <a:p>
            <a:r>
              <a:rPr lang="en-US" dirty="0"/>
              <a:t>Click to add title</a:t>
            </a:r>
          </a:p>
        </p:txBody>
      </p:sp>
      <p:sp>
        <p:nvSpPr>
          <p:cNvPr id="9" name="Text Placeholder 11">
            <a:extLst>
              <a:ext uri="{FF2B5EF4-FFF2-40B4-BE49-F238E27FC236}">
                <a16:creationId xmlns:a16="http://schemas.microsoft.com/office/drawing/2014/main" id="{FAD04F8B-0B18-4B5F-B3A8-8EEDC439F5F5}"/>
              </a:ext>
            </a:extLst>
          </p:cNvPr>
          <p:cNvSpPr>
            <a:spLocks noGrp="1"/>
          </p:cNvSpPr>
          <p:nvPr>
            <p:ph type="body" sz="quarter" idx="16" hasCustomPrompt="1"/>
          </p:nvPr>
        </p:nvSpPr>
        <p:spPr>
          <a:xfrm>
            <a:off x="6169979" y="4326467"/>
            <a:ext cx="6022021" cy="830414"/>
          </a:xfrm>
          <a:prstGeom prst="rect">
            <a:avLst/>
          </a:prstGeom>
          <a:solidFill>
            <a:schemeClr val="accent4">
              <a:alpha val="80000"/>
            </a:schemeClr>
          </a:solidFill>
        </p:spPr>
        <p:txBody>
          <a:bodyPr lIns="1371600" bIns="365760" anchor="ctr"/>
          <a:lstStyle>
            <a:lvl1pPr marL="0" indent="0" algn="l">
              <a:buNone/>
              <a:defRPr sz="2000" i="0" cap="none" spc="200" baseline="0">
                <a:solidFill>
                  <a:schemeClr val="bg1"/>
                </a:solidFill>
                <a:latin typeface="+mj-lt"/>
              </a:defRPr>
            </a:lvl1pPr>
          </a:lstStyle>
          <a:p>
            <a:pPr lvl="0"/>
            <a:r>
              <a:rPr lang="en-US" dirty="0"/>
              <a:t>Click to add title</a:t>
            </a:r>
          </a:p>
        </p:txBody>
      </p:sp>
    </p:spTree>
    <p:extLst>
      <p:ext uri="{BB962C8B-B14F-4D97-AF65-F5344CB8AC3E}">
        <p14:creationId xmlns:p14="http://schemas.microsoft.com/office/powerpoint/2010/main" val="159307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rterly Perform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E33C-7BB8-4644-AC43-EAFCF071A501}"/>
              </a:ext>
            </a:extLst>
          </p:cNvPr>
          <p:cNvSpPr>
            <a:spLocks noGrp="1"/>
          </p:cNvSpPr>
          <p:nvPr>
            <p:ph type="title" hasCustomPrompt="1"/>
          </p:nvPr>
        </p:nvSpPr>
        <p:spPr>
          <a:xfrm>
            <a:off x="1109663" y="498928"/>
            <a:ext cx="9972675"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7" name="Date Placeholder 6">
            <a:extLst>
              <a:ext uri="{FF2B5EF4-FFF2-40B4-BE49-F238E27FC236}">
                <a16:creationId xmlns:a16="http://schemas.microsoft.com/office/drawing/2014/main" id="{A36A6D30-3C9B-4105-8529-1FC3C4799157}"/>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6F6CE03B-D3BE-49C6-B2A4-0E17803F19A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3DEB961D-2B84-4E52-A71A-1C55CFFD8FFB}"/>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36727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reas of Grow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A794-F088-4753-95A0-021064EE61C0}"/>
              </a:ext>
            </a:extLst>
          </p:cNvPr>
          <p:cNvSpPr>
            <a:spLocks noGrp="1"/>
          </p:cNvSpPr>
          <p:nvPr>
            <p:ph type="title" hasCustomPrompt="1"/>
          </p:nvPr>
        </p:nvSpPr>
        <p:spPr>
          <a:xfrm>
            <a:off x="838200" y="494166"/>
            <a:ext cx="10515600"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3" name="Date Placeholder 2">
            <a:extLst>
              <a:ext uri="{FF2B5EF4-FFF2-40B4-BE49-F238E27FC236}">
                <a16:creationId xmlns:a16="http://schemas.microsoft.com/office/drawing/2014/main" id="{57C3E83D-2F76-4F03-9EF6-81DED406531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D3D99F77-FE1A-4CD5-8B1C-50D8981A1EE1}"/>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84CA1C4-7C3D-4FAE-B5FC-D235F6D9E1E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13948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8E96375-73CE-4ED7-90B6-293AB27ED0AD}"/>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pc="400" baseline="0"/>
            </a:lvl1pPr>
          </a:lstStyle>
          <a:p>
            <a:r>
              <a:rPr lang="en-US" dirty="0"/>
              <a:t>Click to add photo</a:t>
            </a:r>
          </a:p>
        </p:txBody>
      </p:sp>
      <p:sp>
        <p:nvSpPr>
          <p:cNvPr id="15" name="Title 14">
            <a:extLst>
              <a:ext uri="{FF2B5EF4-FFF2-40B4-BE49-F238E27FC236}">
                <a16:creationId xmlns:a16="http://schemas.microsoft.com/office/drawing/2014/main" id="{4E8AED7C-EFC3-4427-AD37-E7AA4AF0CF8C}"/>
              </a:ext>
            </a:extLst>
          </p:cNvPr>
          <p:cNvSpPr>
            <a:spLocks noGrp="1"/>
          </p:cNvSpPr>
          <p:nvPr>
            <p:ph type="title" hasCustomPrompt="1"/>
          </p:nvPr>
        </p:nvSpPr>
        <p:spPr>
          <a:xfrm>
            <a:off x="-1" y="1181910"/>
            <a:ext cx="12192000" cy="3352227"/>
          </a:xfrm>
          <a:custGeom>
            <a:avLst/>
            <a:gdLst>
              <a:gd name="connsiteX0" fmla="*/ 11721830 w 12192000"/>
              <a:gd name="connsiteY0" fmla="*/ 0 h 3352227"/>
              <a:gd name="connsiteX1" fmla="*/ 12192000 w 12192000"/>
              <a:gd name="connsiteY1" fmla="*/ 0 h 3352227"/>
              <a:gd name="connsiteX2" fmla="*/ 12192000 w 12192000"/>
              <a:gd name="connsiteY2" fmla="*/ 3352227 h 3352227"/>
              <a:gd name="connsiteX3" fmla="*/ 11721830 w 12192000"/>
              <a:gd name="connsiteY3" fmla="*/ 3352227 h 3352227"/>
              <a:gd name="connsiteX4" fmla="*/ 0 w 12192000"/>
              <a:gd name="connsiteY4" fmla="*/ 0 h 3352227"/>
              <a:gd name="connsiteX5" fmla="*/ 5525311 w 12192000"/>
              <a:gd name="connsiteY5" fmla="*/ 0 h 3352227"/>
              <a:gd name="connsiteX6" fmla="*/ 5525311 w 12192000"/>
              <a:gd name="connsiteY6" fmla="*/ 3352227 h 3352227"/>
              <a:gd name="connsiteX7" fmla="*/ 0 w 12192000"/>
              <a:gd name="connsiteY7" fmla="*/ 3352227 h 33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52227">
                <a:moveTo>
                  <a:pt x="11721830" y="0"/>
                </a:moveTo>
                <a:lnTo>
                  <a:pt x="12192000" y="0"/>
                </a:lnTo>
                <a:lnTo>
                  <a:pt x="12192000" y="3352227"/>
                </a:lnTo>
                <a:lnTo>
                  <a:pt x="11721830" y="3352227"/>
                </a:lnTo>
                <a:close/>
                <a:moveTo>
                  <a:pt x="0" y="0"/>
                </a:moveTo>
                <a:lnTo>
                  <a:pt x="5525311" y="0"/>
                </a:lnTo>
                <a:lnTo>
                  <a:pt x="5525311" y="3352227"/>
                </a:lnTo>
                <a:lnTo>
                  <a:pt x="0" y="3352227"/>
                </a:lnTo>
                <a:close/>
              </a:path>
            </a:pathLst>
          </a:custGeom>
          <a:solidFill>
            <a:schemeClr val="accent4">
              <a:lumMod val="20000"/>
              <a:lumOff val="80000"/>
              <a:alpha val="85000"/>
            </a:schemeClr>
          </a:solidFill>
        </p:spPr>
        <p:txBody>
          <a:bodyPr lIns="960120" rIns="7315200" anchor="b"/>
          <a:lstStyle>
            <a:lvl1pPr>
              <a:defRPr lang="en-US" sz="3200" cap="all" spc="200" baseline="0" dirty="0"/>
            </a:lvl1pPr>
          </a:lstStyle>
          <a:p>
            <a:pPr marL="0" lvl="0"/>
            <a:r>
              <a:rPr lang="en-US" dirty="0"/>
              <a:t>Click to add title</a:t>
            </a:r>
          </a:p>
        </p:txBody>
      </p:sp>
      <p:sp>
        <p:nvSpPr>
          <p:cNvPr id="16" name="Text Placeholder 15">
            <a:extLst>
              <a:ext uri="{FF2B5EF4-FFF2-40B4-BE49-F238E27FC236}">
                <a16:creationId xmlns:a16="http://schemas.microsoft.com/office/drawing/2014/main" id="{72FF0B66-A4D6-423A-AC8B-48E8CD7DF8B7}"/>
              </a:ext>
            </a:extLst>
          </p:cNvPr>
          <p:cNvSpPr>
            <a:spLocks noGrp="1"/>
          </p:cNvSpPr>
          <p:nvPr>
            <p:ph type="body" sz="quarter" idx="16" hasCustomPrompt="1"/>
          </p:nvPr>
        </p:nvSpPr>
        <p:spPr>
          <a:xfrm>
            <a:off x="-1" y="4534137"/>
            <a:ext cx="12192000" cy="1141953"/>
          </a:xfrm>
          <a:custGeom>
            <a:avLst/>
            <a:gdLst>
              <a:gd name="connsiteX0" fmla="*/ 11721830 w 12192000"/>
              <a:gd name="connsiteY0" fmla="*/ 1 h 1141953"/>
              <a:gd name="connsiteX1" fmla="*/ 12192000 w 12192000"/>
              <a:gd name="connsiteY1" fmla="*/ 1 h 1141953"/>
              <a:gd name="connsiteX2" fmla="*/ 12192000 w 12192000"/>
              <a:gd name="connsiteY2" fmla="*/ 1141953 h 1141953"/>
              <a:gd name="connsiteX3" fmla="*/ 11721830 w 12192000"/>
              <a:gd name="connsiteY3" fmla="*/ 1141953 h 1141953"/>
              <a:gd name="connsiteX4" fmla="*/ 0 w 12192000"/>
              <a:gd name="connsiteY4" fmla="*/ 0 h 1141953"/>
              <a:gd name="connsiteX5" fmla="*/ 5525311 w 12192000"/>
              <a:gd name="connsiteY5" fmla="*/ 0 h 1141953"/>
              <a:gd name="connsiteX6" fmla="*/ 5525311 w 12192000"/>
              <a:gd name="connsiteY6" fmla="*/ 1141952 h 1141953"/>
              <a:gd name="connsiteX7" fmla="*/ 0 w 12192000"/>
              <a:gd name="connsiteY7" fmla="*/ 1141952 h 114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41953">
                <a:moveTo>
                  <a:pt x="11721830" y="1"/>
                </a:moveTo>
                <a:lnTo>
                  <a:pt x="12192000" y="1"/>
                </a:lnTo>
                <a:lnTo>
                  <a:pt x="12192000" y="1141953"/>
                </a:lnTo>
                <a:lnTo>
                  <a:pt x="11721830" y="1141953"/>
                </a:lnTo>
                <a:close/>
                <a:moveTo>
                  <a:pt x="0" y="0"/>
                </a:moveTo>
                <a:lnTo>
                  <a:pt x="5525311" y="0"/>
                </a:lnTo>
                <a:lnTo>
                  <a:pt x="5525311" y="1141952"/>
                </a:lnTo>
                <a:lnTo>
                  <a:pt x="0" y="1141952"/>
                </a:lnTo>
                <a:close/>
              </a:path>
            </a:pathLst>
          </a:custGeom>
          <a:solidFill>
            <a:schemeClr val="accent4">
              <a:lumMod val="20000"/>
              <a:lumOff val="80000"/>
              <a:alpha val="85000"/>
            </a:schemeClr>
          </a:solidFill>
        </p:spPr>
        <p:txBody>
          <a:bodyPr lIns="960120" tIns="137160" rIns="6400800" anchor="t"/>
          <a:lstStyle>
            <a:lvl1pPr marL="0" indent="0">
              <a:buNone/>
              <a:defRPr lang="en-US" sz="2000" b="0" i="0" spc="200" baseline="0" dirty="0">
                <a:solidFill>
                  <a:schemeClr val="accent5">
                    <a:lumMod val="50000"/>
                  </a:schemeClr>
                </a:solidFill>
              </a:defRPr>
            </a:lvl1pPr>
          </a:lstStyle>
          <a:p>
            <a:pPr marL="228600" lvl="0" indent="-228600"/>
            <a:r>
              <a:rPr lang="en-US" dirty="0"/>
              <a:t>Click to add name</a:t>
            </a:r>
          </a:p>
        </p:txBody>
      </p:sp>
      <p:sp>
        <p:nvSpPr>
          <p:cNvPr id="2" name="Date Placeholder 1">
            <a:extLst>
              <a:ext uri="{FF2B5EF4-FFF2-40B4-BE49-F238E27FC236}">
                <a16:creationId xmlns:a16="http://schemas.microsoft.com/office/drawing/2014/main" id="{AC52883E-0EA3-4DCA-BB78-AD84BBE53F80}"/>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3" name="Footer Placeholder 2">
            <a:extLst>
              <a:ext uri="{FF2B5EF4-FFF2-40B4-BE49-F238E27FC236}">
                <a16:creationId xmlns:a16="http://schemas.microsoft.com/office/drawing/2014/main" id="{C31860F9-7B15-486D-B68B-1D5E02F61DEA}"/>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4" name="Slide Number Placeholder 3">
            <a:extLst>
              <a:ext uri="{FF2B5EF4-FFF2-40B4-BE49-F238E27FC236}">
                <a16:creationId xmlns:a16="http://schemas.microsoft.com/office/drawing/2014/main" id="{190B89DE-8ADC-4391-8EAF-C713EA69935F}"/>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58006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93D2BF-453A-45BE-9E29-EC3F8D9F55CE}"/>
              </a:ext>
            </a:extLst>
          </p:cNvPr>
          <p:cNvSpPr>
            <a:spLocks noGrp="1"/>
          </p:cNvSpPr>
          <p:nvPr>
            <p:ph type="title" hasCustomPrompt="1"/>
          </p:nvPr>
        </p:nvSpPr>
        <p:spPr>
          <a:xfrm>
            <a:off x="999846" y="1487527"/>
            <a:ext cx="2581554" cy="1325563"/>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51" name="Picture Placeholder 9">
            <a:extLst>
              <a:ext uri="{FF2B5EF4-FFF2-40B4-BE49-F238E27FC236}">
                <a16:creationId xmlns:a16="http://schemas.microsoft.com/office/drawing/2014/main" id="{C47B8159-559E-42C4-AA5B-7642DE427455}"/>
              </a:ext>
            </a:extLst>
          </p:cNvPr>
          <p:cNvSpPr>
            <a:spLocks noGrp="1"/>
          </p:cNvSpPr>
          <p:nvPr>
            <p:ph type="pic" sz="quarter" idx="23" hasCustomPrompt="1"/>
          </p:nvPr>
        </p:nvSpPr>
        <p:spPr>
          <a:xfrm>
            <a:off x="4793630" y="677419"/>
            <a:ext cx="2357652" cy="1622425"/>
          </a:xfrm>
          <a:prstGeom prst="rect">
            <a:avLst/>
          </a:prstGeom>
        </p:spPr>
        <p:txBody>
          <a:bodyPr/>
          <a:lstStyle>
            <a:lvl1pPr marL="0" indent="0" algn="ctr">
              <a:buNone/>
              <a:defRPr/>
            </a:lvl1pPr>
          </a:lstStyle>
          <a:p>
            <a:r>
              <a:rPr lang="en-US" dirty="0"/>
              <a:t>Click to add photo</a:t>
            </a:r>
          </a:p>
        </p:txBody>
      </p:sp>
      <p:sp>
        <p:nvSpPr>
          <p:cNvPr id="52" name="Text Placeholder 17">
            <a:extLst>
              <a:ext uri="{FF2B5EF4-FFF2-40B4-BE49-F238E27FC236}">
                <a16:creationId xmlns:a16="http://schemas.microsoft.com/office/drawing/2014/main" id="{9E9FA76D-767D-4F48-9238-F384F4D41696}"/>
              </a:ext>
            </a:extLst>
          </p:cNvPr>
          <p:cNvSpPr>
            <a:spLocks noGrp="1"/>
          </p:cNvSpPr>
          <p:nvPr>
            <p:ph type="body" sz="quarter" idx="24" hasCustomPrompt="1"/>
          </p:nvPr>
        </p:nvSpPr>
        <p:spPr>
          <a:xfrm>
            <a:off x="4793628"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3" name="Text Placeholder 17">
            <a:extLst>
              <a:ext uri="{FF2B5EF4-FFF2-40B4-BE49-F238E27FC236}">
                <a16:creationId xmlns:a16="http://schemas.microsoft.com/office/drawing/2014/main" id="{40F2B787-B1D2-493C-ABA2-D6E69C4800D1}"/>
              </a:ext>
            </a:extLst>
          </p:cNvPr>
          <p:cNvSpPr>
            <a:spLocks noGrp="1"/>
          </p:cNvSpPr>
          <p:nvPr>
            <p:ph type="body" sz="quarter" idx="25" hasCustomPrompt="1"/>
          </p:nvPr>
        </p:nvSpPr>
        <p:spPr>
          <a:xfrm>
            <a:off x="4793628"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4" name="Picture Placeholder 9">
            <a:extLst>
              <a:ext uri="{FF2B5EF4-FFF2-40B4-BE49-F238E27FC236}">
                <a16:creationId xmlns:a16="http://schemas.microsoft.com/office/drawing/2014/main" id="{7FCC4980-412C-49F7-BF30-8693DD9EAC03}"/>
              </a:ext>
            </a:extLst>
          </p:cNvPr>
          <p:cNvSpPr>
            <a:spLocks noGrp="1"/>
          </p:cNvSpPr>
          <p:nvPr>
            <p:ph type="pic" sz="quarter" idx="26" hasCustomPrompt="1"/>
          </p:nvPr>
        </p:nvSpPr>
        <p:spPr>
          <a:xfrm>
            <a:off x="7431774" y="677419"/>
            <a:ext cx="2357652" cy="1622425"/>
          </a:xfrm>
          <a:prstGeom prst="rect">
            <a:avLst/>
          </a:prstGeom>
        </p:spPr>
        <p:txBody>
          <a:bodyPr/>
          <a:lstStyle>
            <a:lvl1pPr marL="0" indent="0" algn="ctr">
              <a:buNone/>
              <a:defRPr/>
            </a:lvl1pPr>
          </a:lstStyle>
          <a:p>
            <a:r>
              <a:rPr lang="en-US" dirty="0"/>
              <a:t>Click to add photo</a:t>
            </a:r>
          </a:p>
        </p:txBody>
      </p:sp>
      <p:sp>
        <p:nvSpPr>
          <p:cNvPr id="55" name="Text Placeholder 17">
            <a:extLst>
              <a:ext uri="{FF2B5EF4-FFF2-40B4-BE49-F238E27FC236}">
                <a16:creationId xmlns:a16="http://schemas.microsoft.com/office/drawing/2014/main" id="{B9BD60DD-95CB-47D1-9C2F-5ACD38820662}"/>
              </a:ext>
            </a:extLst>
          </p:cNvPr>
          <p:cNvSpPr>
            <a:spLocks noGrp="1"/>
          </p:cNvSpPr>
          <p:nvPr>
            <p:ph type="body" sz="quarter" idx="27" hasCustomPrompt="1"/>
          </p:nvPr>
        </p:nvSpPr>
        <p:spPr>
          <a:xfrm>
            <a:off x="7431772"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6" name="Text Placeholder 17">
            <a:extLst>
              <a:ext uri="{FF2B5EF4-FFF2-40B4-BE49-F238E27FC236}">
                <a16:creationId xmlns:a16="http://schemas.microsoft.com/office/drawing/2014/main" id="{19FF93B2-766D-4558-94BE-49F215C0FF7B}"/>
              </a:ext>
            </a:extLst>
          </p:cNvPr>
          <p:cNvSpPr>
            <a:spLocks noGrp="1"/>
          </p:cNvSpPr>
          <p:nvPr>
            <p:ph type="body" sz="quarter" idx="28" hasCustomPrompt="1"/>
          </p:nvPr>
        </p:nvSpPr>
        <p:spPr>
          <a:xfrm>
            <a:off x="7431772"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7" name="Picture Placeholder 9">
            <a:extLst>
              <a:ext uri="{FF2B5EF4-FFF2-40B4-BE49-F238E27FC236}">
                <a16:creationId xmlns:a16="http://schemas.microsoft.com/office/drawing/2014/main" id="{F16F9FCC-4EE2-4D18-8257-694E9C80F547}"/>
              </a:ext>
            </a:extLst>
          </p:cNvPr>
          <p:cNvSpPr>
            <a:spLocks noGrp="1"/>
          </p:cNvSpPr>
          <p:nvPr>
            <p:ph type="pic" sz="quarter" idx="32" hasCustomPrompt="1"/>
          </p:nvPr>
        </p:nvSpPr>
        <p:spPr>
          <a:xfrm>
            <a:off x="4793630" y="3250138"/>
            <a:ext cx="2357652" cy="1622425"/>
          </a:xfrm>
          <a:prstGeom prst="rect">
            <a:avLst/>
          </a:prstGeom>
        </p:spPr>
        <p:txBody>
          <a:bodyPr/>
          <a:lstStyle>
            <a:lvl1pPr marL="0" indent="0" algn="ctr">
              <a:buNone/>
              <a:defRPr/>
            </a:lvl1pPr>
          </a:lstStyle>
          <a:p>
            <a:r>
              <a:rPr lang="en-US" dirty="0"/>
              <a:t>Click to add photo</a:t>
            </a:r>
          </a:p>
        </p:txBody>
      </p:sp>
      <p:sp>
        <p:nvSpPr>
          <p:cNvPr id="58" name="Text Placeholder 17">
            <a:extLst>
              <a:ext uri="{FF2B5EF4-FFF2-40B4-BE49-F238E27FC236}">
                <a16:creationId xmlns:a16="http://schemas.microsoft.com/office/drawing/2014/main" id="{F434B9BC-2EC7-4433-BAA8-039EB5BED5C0}"/>
              </a:ext>
            </a:extLst>
          </p:cNvPr>
          <p:cNvSpPr>
            <a:spLocks noGrp="1"/>
          </p:cNvSpPr>
          <p:nvPr>
            <p:ph type="body" sz="quarter" idx="33" hasCustomPrompt="1"/>
          </p:nvPr>
        </p:nvSpPr>
        <p:spPr>
          <a:xfrm>
            <a:off x="4793628"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9" name="Text Placeholder 17">
            <a:extLst>
              <a:ext uri="{FF2B5EF4-FFF2-40B4-BE49-F238E27FC236}">
                <a16:creationId xmlns:a16="http://schemas.microsoft.com/office/drawing/2014/main" id="{6F08FB05-53FB-4C19-A35C-592C4DFDFF46}"/>
              </a:ext>
            </a:extLst>
          </p:cNvPr>
          <p:cNvSpPr>
            <a:spLocks noGrp="1"/>
          </p:cNvSpPr>
          <p:nvPr>
            <p:ph type="body" sz="quarter" idx="34" hasCustomPrompt="1"/>
          </p:nvPr>
        </p:nvSpPr>
        <p:spPr>
          <a:xfrm>
            <a:off x="4793628" y="5347709"/>
            <a:ext cx="2357652" cy="475147"/>
          </a:xfrm>
          <a:prstGeom prst="rect">
            <a:avLst/>
          </a:prstGeom>
        </p:spPr>
        <p:txBody>
          <a:bodyPr/>
          <a:lstStyle>
            <a:lvl1pPr marL="0" indent="0" algn="ctr">
              <a:lnSpc>
                <a:spcPct val="100000"/>
              </a:lnSpc>
              <a:spcBef>
                <a:spcPts val="0"/>
              </a:spcBef>
              <a:buNone/>
              <a:defRPr sz="1200" b="0" i="0" cap="none" spc="200" baseline="0"/>
            </a:lvl1pPr>
          </a:lstStyle>
          <a:p>
            <a:pPr lvl="0"/>
            <a:r>
              <a:rPr lang="en-US" dirty="0"/>
              <a:t>Click to title</a:t>
            </a:r>
          </a:p>
        </p:txBody>
      </p:sp>
      <p:sp>
        <p:nvSpPr>
          <p:cNvPr id="60" name="Picture Placeholder 9">
            <a:extLst>
              <a:ext uri="{FF2B5EF4-FFF2-40B4-BE49-F238E27FC236}">
                <a16:creationId xmlns:a16="http://schemas.microsoft.com/office/drawing/2014/main" id="{9589D7D2-07DF-415C-A139-E911869A1BCC}"/>
              </a:ext>
            </a:extLst>
          </p:cNvPr>
          <p:cNvSpPr>
            <a:spLocks noGrp="1"/>
          </p:cNvSpPr>
          <p:nvPr>
            <p:ph type="pic" sz="quarter" idx="35" hasCustomPrompt="1"/>
          </p:nvPr>
        </p:nvSpPr>
        <p:spPr>
          <a:xfrm>
            <a:off x="7431774" y="3250138"/>
            <a:ext cx="2357652" cy="1622425"/>
          </a:xfrm>
          <a:prstGeom prst="rect">
            <a:avLst/>
          </a:prstGeom>
        </p:spPr>
        <p:txBody>
          <a:bodyPr/>
          <a:lstStyle>
            <a:lvl1pPr marL="0" indent="0" algn="ctr">
              <a:buNone/>
              <a:defRPr/>
            </a:lvl1pPr>
          </a:lstStyle>
          <a:p>
            <a:r>
              <a:rPr lang="en-US" dirty="0"/>
              <a:t>Click to add photo</a:t>
            </a:r>
          </a:p>
        </p:txBody>
      </p:sp>
      <p:sp>
        <p:nvSpPr>
          <p:cNvPr id="61" name="Text Placeholder 17">
            <a:extLst>
              <a:ext uri="{FF2B5EF4-FFF2-40B4-BE49-F238E27FC236}">
                <a16:creationId xmlns:a16="http://schemas.microsoft.com/office/drawing/2014/main" id="{E622F2E3-2C07-4ABC-A803-40361BBB7386}"/>
              </a:ext>
            </a:extLst>
          </p:cNvPr>
          <p:cNvSpPr>
            <a:spLocks noGrp="1"/>
          </p:cNvSpPr>
          <p:nvPr>
            <p:ph type="body" sz="quarter" idx="36" hasCustomPrompt="1"/>
          </p:nvPr>
        </p:nvSpPr>
        <p:spPr>
          <a:xfrm>
            <a:off x="7431772"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62" name="Text Placeholder 17">
            <a:extLst>
              <a:ext uri="{FF2B5EF4-FFF2-40B4-BE49-F238E27FC236}">
                <a16:creationId xmlns:a16="http://schemas.microsoft.com/office/drawing/2014/main" id="{B505FD93-2404-46B6-9EE0-9CABFC5233ED}"/>
              </a:ext>
            </a:extLst>
          </p:cNvPr>
          <p:cNvSpPr>
            <a:spLocks noGrp="1"/>
          </p:cNvSpPr>
          <p:nvPr>
            <p:ph type="body" sz="quarter" idx="37" hasCustomPrompt="1"/>
          </p:nvPr>
        </p:nvSpPr>
        <p:spPr>
          <a:xfrm>
            <a:off x="7431772" y="5347709"/>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78075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_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0116A5-69B8-43BF-B141-AC2A4B6CEB97}"/>
              </a:ext>
            </a:extLst>
          </p:cNvPr>
          <p:cNvSpPr>
            <a:spLocks noGrp="1"/>
          </p:cNvSpPr>
          <p:nvPr>
            <p:ph type="title" hasCustomPrompt="1"/>
          </p:nvPr>
        </p:nvSpPr>
        <p:spPr>
          <a:xfrm>
            <a:off x="336217" y="1207697"/>
            <a:ext cx="2970156" cy="1622912"/>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10" name="Picture Placeholder 9">
            <a:extLst>
              <a:ext uri="{FF2B5EF4-FFF2-40B4-BE49-F238E27FC236}">
                <a16:creationId xmlns:a16="http://schemas.microsoft.com/office/drawing/2014/main" id="{6D283EBF-8FBA-4A7A-9DCE-23E0BF7F6AAC}"/>
              </a:ext>
            </a:extLst>
          </p:cNvPr>
          <p:cNvSpPr>
            <a:spLocks noGrp="1"/>
          </p:cNvSpPr>
          <p:nvPr>
            <p:ph type="pic" sz="quarter" idx="15" hasCustomPrompt="1"/>
          </p:nvPr>
        </p:nvSpPr>
        <p:spPr>
          <a:xfrm>
            <a:off x="3780553" y="1153717"/>
            <a:ext cx="1412050" cy="1147276"/>
          </a:xfrm>
          <a:prstGeom prst="rect">
            <a:avLst/>
          </a:prstGeom>
        </p:spPr>
        <p:txBody>
          <a:bodyPr/>
          <a:lstStyle>
            <a:lvl1pPr marL="0" indent="0" algn="ctr">
              <a:buNone/>
              <a:defRPr/>
            </a:lvl1pPr>
          </a:lstStyle>
          <a:p>
            <a:r>
              <a:rPr lang="en-US" dirty="0"/>
              <a:t>Click to add photo</a:t>
            </a:r>
          </a:p>
        </p:txBody>
      </p:sp>
      <p:sp>
        <p:nvSpPr>
          <p:cNvPr id="18" name="Text Placeholder 17">
            <a:extLst>
              <a:ext uri="{FF2B5EF4-FFF2-40B4-BE49-F238E27FC236}">
                <a16:creationId xmlns:a16="http://schemas.microsoft.com/office/drawing/2014/main" id="{48D76D02-A6E3-446F-B85B-CAD9ED06415D}"/>
              </a:ext>
            </a:extLst>
          </p:cNvPr>
          <p:cNvSpPr>
            <a:spLocks noGrp="1"/>
          </p:cNvSpPr>
          <p:nvPr>
            <p:ph type="body" sz="quarter" idx="21" hasCustomPrompt="1"/>
          </p:nvPr>
        </p:nvSpPr>
        <p:spPr>
          <a:xfrm>
            <a:off x="3451733"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9" name="Text Placeholder 17">
            <a:extLst>
              <a:ext uri="{FF2B5EF4-FFF2-40B4-BE49-F238E27FC236}">
                <a16:creationId xmlns:a16="http://schemas.microsoft.com/office/drawing/2014/main" id="{90954B1A-CAD7-4645-A1B3-1A5EFD54C975}"/>
              </a:ext>
            </a:extLst>
          </p:cNvPr>
          <p:cNvSpPr>
            <a:spLocks noGrp="1"/>
          </p:cNvSpPr>
          <p:nvPr>
            <p:ph type="body" sz="quarter" idx="22" hasCustomPrompt="1"/>
          </p:nvPr>
        </p:nvSpPr>
        <p:spPr>
          <a:xfrm>
            <a:off x="3451733"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8" name="Picture Placeholder 9">
            <a:extLst>
              <a:ext uri="{FF2B5EF4-FFF2-40B4-BE49-F238E27FC236}">
                <a16:creationId xmlns:a16="http://schemas.microsoft.com/office/drawing/2014/main" id="{D517EAC0-89E0-4247-B048-92F65C868A7E}"/>
              </a:ext>
            </a:extLst>
          </p:cNvPr>
          <p:cNvSpPr>
            <a:spLocks noGrp="1"/>
          </p:cNvSpPr>
          <p:nvPr>
            <p:ph type="pic" sz="quarter" idx="38" hasCustomPrompt="1"/>
          </p:nvPr>
        </p:nvSpPr>
        <p:spPr>
          <a:xfrm>
            <a:off x="5891925" y="1153717"/>
            <a:ext cx="1412050" cy="1147276"/>
          </a:xfrm>
          <a:prstGeom prst="rect">
            <a:avLst/>
          </a:prstGeom>
        </p:spPr>
        <p:txBody>
          <a:bodyPr/>
          <a:lstStyle>
            <a:lvl1pPr marL="0" indent="0" algn="ctr">
              <a:buNone/>
              <a:defRPr/>
            </a:lvl1pPr>
          </a:lstStyle>
          <a:p>
            <a:r>
              <a:rPr lang="en-US" dirty="0"/>
              <a:t>Click to add photo</a:t>
            </a:r>
          </a:p>
        </p:txBody>
      </p:sp>
      <p:sp>
        <p:nvSpPr>
          <p:cNvPr id="11" name="Text Placeholder 17">
            <a:extLst>
              <a:ext uri="{FF2B5EF4-FFF2-40B4-BE49-F238E27FC236}">
                <a16:creationId xmlns:a16="http://schemas.microsoft.com/office/drawing/2014/main" id="{7F5710E0-5399-4C8A-9D92-390195CB6F27}"/>
              </a:ext>
            </a:extLst>
          </p:cNvPr>
          <p:cNvSpPr>
            <a:spLocks noGrp="1"/>
          </p:cNvSpPr>
          <p:nvPr>
            <p:ph type="body" sz="quarter" idx="24" hasCustomPrompt="1"/>
          </p:nvPr>
        </p:nvSpPr>
        <p:spPr>
          <a:xfrm>
            <a:off x="5563105"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2" name="Text Placeholder 17">
            <a:extLst>
              <a:ext uri="{FF2B5EF4-FFF2-40B4-BE49-F238E27FC236}">
                <a16:creationId xmlns:a16="http://schemas.microsoft.com/office/drawing/2014/main" id="{019883F1-27DD-46A1-AD71-3AE14256007E}"/>
              </a:ext>
            </a:extLst>
          </p:cNvPr>
          <p:cNvSpPr>
            <a:spLocks noGrp="1"/>
          </p:cNvSpPr>
          <p:nvPr>
            <p:ph type="body" sz="quarter" idx="25" hasCustomPrompt="1"/>
          </p:nvPr>
        </p:nvSpPr>
        <p:spPr>
          <a:xfrm>
            <a:off x="5563105"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9" name="Picture Placeholder 9">
            <a:extLst>
              <a:ext uri="{FF2B5EF4-FFF2-40B4-BE49-F238E27FC236}">
                <a16:creationId xmlns:a16="http://schemas.microsoft.com/office/drawing/2014/main" id="{7847BEB8-AC95-445E-AFB4-34B7658BB992}"/>
              </a:ext>
            </a:extLst>
          </p:cNvPr>
          <p:cNvSpPr>
            <a:spLocks noGrp="1"/>
          </p:cNvSpPr>
          <p:nvPr>
            <p:ph type="pic" sz="quarter" idx="39" hasCustomPrompt="1"/>
          </p:nvPr>
        </p:nvSpPr>
        <p:spPr>
          <a:xfrm>
            <a:off x="8003297" y="1153717"/>
            <a:ext cx="1412049" cy="1147276"/>
          </a:xfrm>
          <a:prstGeom prst="rect">
            <a:avLst/>
          </a:prstGeom>
        </p:spPr>
        <p:txBody>
          <a:bodyPr/>
          <a:lstStyle>
            <a:lvl1pPr marL="0" indent="0" algn="ctr">
              <a:buNone/>
              <a:defRPr/>
            </a:lvl1pPr>
          </a:lstStyle>
          <a:p>
            <a:r>
              <a:rPr lang="en-US" dirty="0"/>
              <a:t>Click to add photo</a:t>
            </a:r>
          </a:p>
        </p:txBody>
      </p:sp>
      <p:sp>
        <p:nvSpPr>
          <p:cNvPr id="14" name="Text Placeholder 17">
            <a:extLst>
              <a:ext uri="{FF2B5EF4-FFF2-40B4-BE49-F238E27FC236}">
                <a16:creationId xmlns:a16="http://schemas.microsoft.com/office/drawing/2014/main" id="{82B5CAB5-1932-4DC0-BBBD-8ABA7C5D5DED}"/>
              </a:ext>
            </a:extLst>
          </p:cNvPr>
          <p:cNvSpPr>
            <a:spLocks noGrp="1"/>
          </p:cNvSpPr>
          <p:nvPr>
            <p:ph type="body" sz="quarter" idx="27" hasCustomPrompt="1"/>
          </p:nvPr>
        </p:nvSpPr>
        <p:spPr>
          <a:xfrm>
            <a:off x="767447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5" name="Text Placeholder 17">
            <a:extLst>
              <a:ext uri="{FF2B5EF4-FFF2-40B4-BE49-F238E27FC236}">
                <a16:creationId xmlns:a16="http://schemas.microsoft.com/office/drawing/2014/main" id="{E248F87C-2911-41CB-A4BD-6ECD4E13B8C6}"/>
              </a:ext>
            </a:extLst>
          </p:cNvPr>
          <p:cNvSpPr>
            <a:spLocks noGrp="1"/>
          </p:cNvSpPr>
          <p:nvPr>
            <p:ph type="body" sz="quarter" idx="28" hasCustomPrompt="1"/>
          </p:nvPr>
        </p:nvSpPr>
        <p:spPr>
          <a:xfrm>
            <a:off x="767447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7" name="Picture Placeholder 9">
            <a:extLst>
              <a:ext uri="{FF2B5EF4-FFF2-40B4-BE49-F238E27FC236}">
                <a16:creationId xmlns:a16="http://schemas.microsoft.com/office/drawing/2014/main" id="{7B6B3681-1E21-44DA-AADA-F5E638A87423}"/>
              </a:ext>
            </a:extLst>
          </p:cNvPr>
          <p:cNvSpPr>
            <a:spLocks noGrp="1"/>
          </p:cNvSpPr>
          <p:nvPr>
            <p:ph type="pic" sz="quarter" idx="47" hasCustomPrompt="1"/>
          </p:nvPr>
        </p:nvSpPr>
        <p:spPr>
          <a:xfrm>
            <a:off x="10114667" y="1153717"/>
            <a:ext cx="1412049" cy="1147276"/>
          </a:xfrm>
          <a:prstGeom prst="rect">
            <a:avLst/>
          </a:prstGeom>
        </p:spPr>
        <p:txBody>
          <a:bodyPr/>
          <a:lstStyle>
            <a:lvl1pPr marL="0" indent="0" algn="ctr">
              <a:buNone/>
              <a:defRPr/>
            </a:lvl1pPr>
          </a:lstStyle>
          <a:p>
            <a:r>
              <a:rPr lang="en-US" dirty="0"/>
              <a:t>Click to add photo</a:t>
            </a:r>
          </a:p>
        </p:txBody>
      </p:sp>
      <p:sp>
        <p:nvSpPr>
          <p:cNvPr id="33" name="Text Placeholder 17">
            <a:extLst>
              <a:ext uri="{FF2B5EF4-FFF2-40B4-BE49-F238E27FC236}">
                <a16:creationId xmlns:a16="http://schemas.microsoft.com/office/drawing/2014/main" id="{2D88AD4B-15C6-42C2-B9A5-BD645DA67D7E}"/>
              </a:ext>
            </a:extLst>
          </p:cNvPr>
          <p:cNvSpPr>
            <a:spLocks noGrp="1"/>
          </p:cNvSpPr>
          <p:nvPr>
            <p:ph type="body" sz="quarter" idx="43" hasCustomPrompt="1"/>
          </p:nvPr>
        </p:nvSpPr>
        <p:spPr>
          <a:xfrm>
            <a:off x="978584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4" name="Text Placeholder 17">
            <a:extLst>
              <a:ext uri="{FF2B5EF4-FFF2-40B4-BE49-F238E27FC236}">
                <a16:creationId xmlns:a16="http://schemas.microsoft.com/office/drawing/2014/main" id="{D79E337C-DD94-4BC6-9F28-69AC04CD2B3E}"/>
              </a:ext>
            </a:extLst>
          </p:cNvPr>
          <p:cNvSpPr>
            <a:spLocks noGrp="1"/>
          </p:cNvSpPr>
          <p:nvPr>
            <p:ph type="body" sz="quarter" idx="44" hasCustomPrompt="1"/>
          </p:nvPr>
        </p:nvSpPr>
        <p:spPr>
          <a:xfrm>
            <a:off x="978584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0" name="Picture Placeholder 9">
            <a:extLst>
              <a:ext uri="{FF2B5EF4-FFF2-40B4-BE49-F238E27FC236}">
                <a16:creationId xmlns:a16="http://schemas.microsoft.com/office/drawing/2014/main" id="{B50A84FF-F66B-4AB8-837C-E3025F19E9C0}"/>
              </a:ext>
            </a:extLst>
          </p:cNvPr>
          <p:cNvSpPr>
            <a:spLocks noGrp="1"/>
          </p:cNvSpPr>
          <p:nvPr>
            <p:ph type="pic" sz="quarter" idx="40" hasCustomPrompt="1"/>
          </p:nvPr>
        </p:nvSpPr>
        <p:spPr>
          <a:xfrm>
            <a:off x="3780553" y="3614936"/>
            <a:ext cx="1412050" cy="1147276"/>
          </a:xfrm>
          <a:prstGeom prst="rect">
            <a:avLst/>
          </a:prstGeom>
        </p:spPr>
        <p:txBody>
          <a:bodyPr/>
          <a:lstStyle>
            <a:lvl1pPr marL="0" indent="0" algn="ctr">
              <a:buNone/>
              <a:defRPr/>
            </a:lvl1pPr>
          </a:lstStyle>
          <a:p>
            <a:r>
              <a:rPr lang="en-US" dirty="0"/>
              <a:t>Click to add photo</a:t>
            </a:r>
          </a:p>
        </p:txBody>
      </p:sp>
      <p:sp>
        <p:nvSpPr>
          <p:cNvPr id="17" name="Text Placeholder 17">
            <a:extLst>
              <a:ext uri="{FF2B5EF4-FFF2-40B4-BE49-F238E27FC236}">
                <a16:creationId xmlns:a16="http://schemas.microsoft.com/office/drawing/2014/main" id="{540D9937-87C5-40B3-86E6-F1CBFCA40CA0}"/>
              </a:ext>
            </a:extLst>
          </p:cNvPr>
          <p:cNvSpPr>
            <a:spLocks noGrp="1"/>
          </p:cNvSpPr>
          <p:nvPr>
            <p:ph type="body" sz="quarter" idx="30" hasCustomPrompt="1"/>
          </p:nvPr>
        </p:nvSpPr>
        <p:spPr>
          <a:xfrm>
            <a:off x="3451733" y="4767397"/>
            <a:ext cx="2069691" cy="476403"/>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0" name="Text Placeholder 17">
            <a:extLst>
              <a:ext uri="{FF2B5EF4-FFF2-40B4-BE49-F238E27FC236}">
                <a16:creationId xmlns:a16="http://schemas.microsoft.com/office/drawing/2014/main" id="{C81570DE-3568-4F16-9DF8-269B29DDE60E}"/>
              </a:ext>
            </a:extLst>
          </p:cNvPr>
          <p:cNvSpPr>
            <a:spLocks noGrp="1"/>
          </p:cNvSpPr>
          <p:nvPr>
            <p:ph type="body" sz="quarter" idx="31" hasCustomPrompt="1"/>
          </p:nvPr>
        </p:nvSpPr>
        <p:spPr>
          <a:xfrm>
            <a:off x="3451733" y="5242840"/>
            <a:ext cx="2069691" cy="697196"/>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1" name="Picture Placeholder 9">
            <a:extLst>
              <a:ext uri="{FF2B5EF4-FFF2-40B4-BE49-F238E27FC236}">
                <a16:creationId xmlns:a16="http://schemas.microsoft.com/office/drawing/2014/main" id="{41C26642-ECFF-4F11-B242-BBBA5D672DA0}"/>
              </a:ext>
            </a:extLst>
          </p:cNvPr>
          <p:cNvSpPr>
            <a:spLocks noGrp="1"/>
          </p:cNvSpPr>
          <p:nvPr>
            <p:ph type="pic" sz="quarter" idx="41" hasCustomPrompt="1"/>
          </p:nvPr>
        </p:nvSpPr>
        <p:spPr>
          <a:xfrm>
            <a:off x="5891925" y="3614936"/>
            <a:ext cx="1412050" cy="1147276"/>
          </a:xfrm>
          <a:prstGeom prst="rect">
            <a:avLst/>
          </a:prstGeom>
        </p:spPr>
        <p:txBody>
          <a:bodyPr/>
          <a:lstStyle>
            <a:lvl1pPr marL="0" indent="0" algn="ctr">
              <a:buNone/>
              <a:defRPr/>
            </a:lvl1pPr>
          </a:lstStyle>
          <a:p>
            <a:r>
              <a:rPr lang="en-US" dirty="0"/>
              <a:t>Click to add photo</a:t>
            </a:r>
          </a:p>
        </p:txBody>
      </p:sp>
      <p:sp>
        <p:nvSpPr>
          <p:cNvPr id="22" name="Text Placeholder 17">
            <a:extLst>
              <a:ext uri="{FF2B5EF4-FFF2-40B4-BE49-F238E27FC236}">
                <a16:creationId xmlns:a16="http://schemas.microsoft.com/office/drawing/2014/main" id="{5E4E35F3-EC7A-489D-985F-0CA9F0402B0D}"/>
              </a:ext>
            </a:extLst>
          </p:cNvPr>
          <p:cNvSpPr>
            <a:spLocks noGrp="1"/>
          </p:cNvSpPr>
          <p:nvPr>
            <p:ph type="body" sz="quarter" idx="33" hasCustomPrompt="1"/>
          </p:nvPr>
        </p:nvSpPr>
        <p:spPr>
          <a:xfrm>
            <a:off x="5563105" y="4768651"/>
            <a:ext cx="2069691"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3" name="Text Placeholder 17">
            <a:extLst>
              <a:ext uri="{FF2B5EF4-FFF2-40B4-BE49-F238E27FC236}">
                <a16:creationId xmlns:a16="http://schemas.microsoft.com/office/drawing/2014/main" id="{55AFBE6C-8E28-48EC-8798-5E463B8E47ED}"/>
              </a:ext>
            </a:extLst>
          </p:cNvPr>
          <p:cNvSpPr>
            <a:spLocks noGrp="1"/>
          </p:cNvSpPr>
          <p:nvPr>
            <p:ph type="body" sz="quarter" idx="34" hasCustomPrompt="1"/>
          </p:nvPr>
        </p:nvSpPr>
        <p:spPr>
          <a:xfrm>
            <a:off x="5563105" y="5243800"/>
            <a:ext cx="2069691"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2" name="Picture Placeholder 9">
            <a:extLst>
              <a:ext uri="{FF2B5EF4-FFF2-40B4-BE49-F238E27FC236}">
                <a16:creationId xmlns:a16="http://schemas.microsoft.com/office/drawing/2014/main" id="{BCC40003-8966-4A03-9C79-EB95966FFE0C}"/>
              </a:ext>
            </a:extLst>
          </p:cNvPr>
          <p:cNvSpPr>
            <a:spLocks noGrp="1"/>
          </p:cNvSpPr>
          <p:nvPr>
            <p:ph type="pic" sz="quarter" idx="42" hasCustomPrompt="1"/>
          </p:nvPr>
        </p:nvSpPr>
        <p:spPr>
          <a:xfrm>
            <a:off x="8003297" y="3614936"/>
            <a:ext cx="1412049" cy="1147276"/>
          </a:xfrm>
          <a:prstGeom prst="rect">
            <a:avLst/>
          </a:prstGeom>
        </p:spPr>
        <p:txBody>
          <a:bodyPr/>
          <a:lstStyle>
            <a:lvl1pPr marL="0" indent="0" algn="ctr">
              <a:buNone/>
              <a:defRPr/>
            </a:lvl1pPr>
          </a:lstStyle>
          <a:p>
            <a:r>
              <a:rPr lang="en-US" dirty="0"/>
              <a:t>Click to add photo</a:t>
            </a:r>
          </a:p>
        </p:txBody>
      </p:sp>
      <p:sp>
        <p:nvSpPr>
          <p:cNvPr id="25" name="Text Placeholder 17">
            <a:extLst>
              <a:ext uri="{FF2B5EF4-FFF2-40B4-BE49-F238E27FC236}">
                <a16:creationId xmlns:a16="http://schemas.microsoft.com/office/drawing/2014/main" id="{023FE51B-CC62-42E7-BCF7-123DB0B9244A}"/>
              </a:ext>
            </a:extLst>
          </p:cNvPr>
          <p:cNvSpPr>
            <a:spLocks noGrp="1"/>
          </p:cNvSpPr>
          <p:nvPr>
            <p:ph type="body" sz="quarter" idx="36" hasCustomPrompt="1"/>
          </p:nvPr>
        </p:nvSpPr>
        <p:spPr>
          <a:xfrm>
            <a:off x="767447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6" name="Text Placeholder 17">
            <a:extLst>
              <a:ext uri="{FF2B5EF4-FFF2-40B4-BE49-F238E27FC236}">
                <a16:creationId xmlns:a16="http://schemas.microsoft.com/office/drawing/2014/main" id="{3CA6C07A-2E37-4897-AF99-5152B241E380}"/>
              </a:ext>
            </a:extLst>
          </p:cNvPr>
          <p:cNvSpPr>
            <a:spLocks noGrp="1"/>
          </p:cNvSpPr>
          <p:nvPr>
            <p:ph type="body" sz="quarter" idx="37" hasCustomPrompt="1"/>
          </p:nvPr>
        </p:nvSpPr>
        <p:spPr>
          <a:xfrm>
            <a:off x="767447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8" name="Picture Placeholder 9">
            <a:extLst>
              <a:ext uri="{FF2B5EF4-FFF2-40B4-BE49-F238E27FC236}">
                <a16:creationId xmlns:a16="http://schemas.microsoft.com/office/drawing/2014/main" id="{026B0125-C5D1-4397-BA37-9D1FCB7DA71E}"/>
              </a:ext>
            </a:extLst>
          </p:cNvPr>
          <p:cNvSpPr>
            <a:spLocks noGrp="1"/>
          </p:cNvSpPr>
          <p:nvPr>
            <p:ph type="pic" sz="quarter" idx="48" hasCustomPrompt="1"/>
          </p:nvPr>
        </p:nvSpPr>
        <p:spPr>
          <a:xfrm>
            <a:off x="10114667" y="3614936"/>
            <a:ext cx="1412049" cy="1147276"/>
          </a:xfrm>
          <a:prstGeom prst="rect">
            <a:avLst/>
          </a:prstGeom>
        </p:spPr>
        <p:txBody>
          <a:bodyPr/>
          <a:lstStyle>
            <a:lvl1pPr marL="0" indent="0" algn="ctr">
              <a:buNone/>
              <a:defRPr/>
            </a:lvl1pPr>
          </a:lstStyle>
          <a:p>
            <a:r>
              <a:rPr lang="en-US" dirty="0"/>
              <a:t>Click to add photo</a:t>
            </a:r>
          </a:p>
        </p:txBody>
      </p:sp>
      <p:sp>
        <p:nvSpPr>
          <p:cNvPr id="35" name="Text Placeholder 17">
            <a:extLst>
              <a:ext uri="{FF2B5EF4-FFF2-40B4-BE49-F238E27FC236}">
                <a16:creationId xmlns:a16="http://schemas.microsoft.com/office/drawing/2014/main" id="{A57BE95A-45E1-4F78-9162-0D9005657D71}"/>
              </a:ext>
            </a:extLst>
          </p:cNvPr>
          <p:cNvSpPr>
            <a:spLocks noGrp="1"/>
          </p:cNvSpPr>
          <p:nvPr>
            <p:ph type="body" sz="quarter" idx="45" hasCustomPrompt="1"/>
          </p:nvPr>
        </p:nvSpPr>
        <p:spPr>
          <a:xfrm>
            <a:off x="978584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6" name="Text Placeholder 17">
            <a:extLst>
              <a:ext uri="{FF2B5EF4-FFF2-40B4-BE49-F238E27FC236}">
                <a16:creationId xmlns:a16="http://schemas.microsoft.com/office/drawing/2014/main" id="{EF2F2B86-E2A2-406A-9EED-2FBD66017988}"/>
              </a:ext>
            </a:extLst>
          </p:cNvPr>
          <p:cNvSpPr>
            <a:spLocks noGrp="1"/>
          </p:cNvSpPr>
          <p:nvPr>
            <p:ph type="body" sz="quarter" idx="46" hasCustomPrompt="1"/>
          </p:nvPr>
        </p:nvSpPr>
        <p:spPr>
          <a:xfrm>
            <a:off x="978584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677729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FB4E19-B10C-43FA-AB4B-5D0396BD6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50" baseline="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3E5C552B-0CAD-4920-B258-233A9F86D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5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E983FFB-15A3-4B11-A130-4565577A3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50" baseline="0">
                <a:solidFill>
                  <a:schemeClr val="tx1">
                    <a:tint val="75000"/>
                  </a:schemeClr>
                </a:solidFill>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3587109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2" r:id="rId7"/>
    <p:sldLayoutId id="2147483663" r:id="rId8"/>
    <p:sldLayoutId id="2147483656" r:id="rId9"/>
    <p:sldLayoutId id="2147483657" r:id="rId10"/>
    <p:sldLayoutId id="2147483664" r:id="rId11"/>
    <p:sldLayoutId id="2147483658" r:id="rId12"/>
    <p:sldLayoutId id="2147483659" r:id="rId13"/>
    <p:sldLayoutId id="2147483660" r:id="rId14"/>
    <p:sldLayoutId id="2147483661" r:id="rId15"/>
    <p:sldLayoutId id="2147483665"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janelle.white@dhr.idaho.gov" TargetMode="External"/><Relationship Id="rId7"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 Id="rId6" Type="http://schemas.openxmlformats.org/officeDocument/2006/relationships/hyperlink" Target="mailto:chrystelle.zimmerman@dhr.idaho.gov" TargetMode="External"/><Relationship Id="rId5" Type="http://schemas.openxmlformats.org/officeDocument/2006/relationships/hyperlink" Target="mailto:haley.westenskow@dhr.idaho.gov" TargetMode="External"/><Relationship Id="rId4" Type="http://schemas.openxmlformats.org/officeDocument/2006/relationships/hyperlink" Target="mailto:hannah.lopez@dhr.idaho.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creativecommons.org/licenses/by-nc-nd/3.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flickr.com/photos/spackletoe/90811910/" TargetMode="External"/><Relationship Id="rId5" Type="http://schemas.openxmlformats.org/officeDocument/2006/relationships/image" Target="../media/image3.jpg"/><Relationship Id="rId4" Type="http://schemas.openxmlformats.org/officeDocument/2006/relationships/hyperlink" Target="https://pxhere.com/en/photo/118816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www.bridgespan.org/insights/library/hiring/nonprofit-job-description-toolki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64C50-A740-468A-8AB6-F949358D80A6}"/>
              </a:ext>
            </a:extLst>
          </p:cNvPr>
          <p:cNvSpPr>
            <a:spLocks noGrp="1"/>
          </p:cNvSpPr>
          <p:nvPr>
            <p:ph type="title"/>
          </p:nvPr>
        </p:nvSpPr>
        <p:spPr>
          <a:xfrm>
            <a:off x="419100" y="2226695"/>
            <a:ext cx="6134099" cy="2862225"/>
          </a:xfrm>
        </p:spPr>
        <p:txBody>
          <a:bodyPr/>
          <a:lstStyle/>
          <a:p>
            <a:r>
              <a:rPr lang="en-US" cap="none" dirty="0"/>
              <a:t>State of Idaho</a:t>
            </a:r>
            <a:br>
              <a:rPr lang="en-US" cap="none" dirty="0"/>
            </a:br>
            <a:r>
              <a:rPr lang="en-US" cap="none" dirty="0"/>
              <a:t>Classification &amp; Compensation 101</a:t>
            </a:r>
          </a:p>
        </p:txBody>
      </p:sp>
      <p:sp>
        <p:nvSpPr>
          <p:cNvPr id="5" name="Text Placeholder 4">
            <a:extLst>
              <a:ext uri="{FF2B5EF4-FFF2-40B4-BE49-F238E27FC236}">
                <a16:creationId xmlns:a16="http://schemas.microsoft.com/office/drawing/2014/main" id="{28F94A06-38B8-4C8F-ABF0-FB763704D01F}"/>
              </a:ext>
            </a:extLst>
          </p:cNvPr>
          <p:cNvSpPr>
            <a:spLocks noGrp="1"/>
          </p:cNvSpPr>
          <p:nvPr>
            <p:ph type="body" sz="quarter" idx="10"/>
          </p:nvPr>
        </p:nvSpPr>
        <p:spPr>
          <a:xfrm>
            <a:off x="545935" y="5088920"/>
            <a:ext cx="6007263" cy="618142"/>
          </a:xfrm>
        </p:spPr>
        <p:txBody>
          <a:bodyPr/>
          <a:lstStyle/>
          <a:p>
            <a:r>
              <a:rPr lang="en-US" sz="1600" dirty="0"/>
              <a:t>Presented by: Idaho Division of Human Resources</a:t>
            </a:r>
          </a:p>
          <a:p>
            <a:r>
              <a:rPr lang="en-US" sz="1600" dirty="0"/>
              <a:t>Date: October 20, 2021</a:t>
            </a:r>
          </a:p>
        </p:txBody>
      </p:sp>
      <p:pic>
        <p:nvPicPr>
          <p:cNvPr id="7" name="Picture Placeholder 6">
            <a:extLst>
              <a:ext uri="{FF2B5EF4-FFF2-40B4-BE49-F238E27FC236}">
                <a16:creationId xmlns:a16="http://schemas.microsoft.com/office/drawing/2014/main" id="{5A492D51-4DBA-40BC-82AA-A33BD0D3F740}"/>
              </a:ext>
            </a:extLst>
          </p:cNvPr>
          <p:cNvPicPr>
            <a:picLocks noGrp="1" noChangeAspect="1"/>
          </p:cNvPicPr>
          <p:nvPr>
            <p:ph type="pic" sz="quarter" idx="11"/>
          </p:nvPr>
        </p:nvPicPr>
        <p:blipFill>
          <a:blip r:embed="rId2"/>
          <a:srcRect/>
          <a:stretch/>
        </p:blipFill>
        <p:spPr>
          <a:xfrm>
            <a:off x="8143875" y="1404937"/>
            <a:ext cx="4048124" cy="4048124"/>
          </a:xfrm>
        </p:spPr>
      </p:pic>
      <p:sp>
        <p:nvSpPr>
          <p:cNvPr id="34" name="Rectangle 33">
            <a:extLst>
              <a:ext uri="{FF2B5EF4-FFF2-40B4-BE49-F238E27FC236}">
                <a16:creationId xmlns:a16="http://schemas.microsoft.com/office/drawing/2014/main" id="{106CDEB7-77E8-4351-9B76-07896E7317C0}"/>
              </a:ext>
              <a:ext uri="{C183D7F6-B498-43B3-948B-1728B52AA6E4}">
                <adec:decorative xmlns:adec="http://schemas.microsoft.com/office/drawing/2017/decorative" val="1"/>
              </a:ext>
            </a:extLst>
          </p:cNvPr>
          <p:cNvSpPr/>
          <p:nvPr/>
        </p:nvSpPr>
        <p:spPr>
          <a:xfrm>
            <a:off x="6696075" y="0"/>
            <a:ext cx="2895600"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2569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7DBE8E2-71E9-40A8-B25F-2D4F23E76688}"/>
              </a:ext>
            </a:extLst>
          </p:cNvPr>
          <p:cNvPicPr>
            <a:picLocks noGrp="1" noChangeAspect="1"/>
          </p:cNvPicPr>
          <p:nvPr>
            <p:ph type="pic" sz="quarter" idx="14"/>
          </p:nvPr>
        </p:nvPicPr>
        <p:blipFill>
          <a:blip r:embed="rId2"/>
          <a:srcRect/>
          <a:stretch/>
        </p:blipFill>
        <p:spPr>
          <a:xfrm>
            <a:off x="2688479" y="598400"/>
            <a:ext cx="5464900" cy="6030999"/>
          </a:xfrm>
        </p:spPr>
      </p:pic>
      <p:sp>
        <p:nvSpPr>
          <p:cNvPr id="24" name="Title 23">
            <a:extLst>
              <a:ext uri="{FF2B5EF4-FFF2-40B4-BE49-F238E27FC236}">
                <a16:creationId xmlns:a16="http://schemas.microsoft.com/office/drawing/2014/main" id="{3413C595-4D01-4997-9A0A-E7606687AB79}"/>
              </a:ext>
            </a:extLst>
          </p:cNvPr>
          <p:cNvSpPr>
            <a:spLocks noGrp="1"/>
          </p:cNvSpPr>
          <p:nvPr>
            <p:ph type="title"/>
          </p:nvPr>
        </p:nvSpPr>
        <p:spPr>
          <a:xfrm>
            <a:off x="6169978" y="3443968"/>
            <a:ext cx="6022021" cy="882499"/>
          </a:xfrm>
        </p:spPr>
        <p:txBody>
          <a:bodyPr/>
          <a:lstStyle/>
          <a:p>
            <a:r>
              <a:rPr lang="en-US" dirty="0"/>
              <a:t>New classification</a:t>
            </a:r>
          </a:p>
        </p:txBody>
      </p:sp>
      <p:sp>
        <p:nvSpPr>
          <p:cNvPr id="16" name="Text Placeholder 15">
            <a:extLst>
              <a:ext uri="{FF2B5EF4-FFF2-40B4-BE49-F238E27FC236}">
                <a16:creationId xmlns:a16="http://schemas.microsoft.com/office/drawing/2014/main" id="{D7D3E7A5-4BD8-44AD-B116-D2CED7043DD7}"/>
              </a:ext>
            </a:extLst>
          </p:cNvPr>
          <p:cNvSpPr>
            <a:spLocks noGrp="1"/>
          </p:cNvSpPr>
          <p:nvPr>
            <p:ph type="body" sz="quarter" idx="16"/>
          </p:nvPr>
        </p:nvSpPr>
        <p:spPr>
          <a:xfrm>
            <a:off x="6169979" y="4326467"/>
            <a:ext cx="6022021" cy="830414"/>
          </a:xfrm>
        </p:spPr>
        <p:txBody>
          <a:bodyPr/>
          <a:lstStyle/>
          <a:p>
            <a:r>
              <a:rPr lang="en-US" dirty="0"/>
              <a:t>Form</a:t>
            </a:r>
          </a:p>
        </p:txBody>
      </p:sp>
    </p:spTree>
    <p:extLst>
      <p:ext uri="{BB962C8B-B14F-4D97-AF65-F5344CB8AC3E}">
        <p14:creationId xmlns:p14="http://schemas.microsoft.com/office/powerpoint/2010/main" val="39931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r>
              <a:rPr lang="en-US" dirty="0"/>
              <a:t>TRUE </a:t>
            </a:r>
            <a:r>
              <a:rPr lang="en-US"/>
              <a:t>or false</a:t>
            </a:r>
            <a:endParaRPr lang="en-US" dirty="0"/>
          </a:p>
        </p:txBody>
      </p:sp>
      <p:sp>
        <p:nvSpPr>
          <p:cNvPr id="5" name="Text Placeholder 4">
            <a:extLst>
              <a:ext uri="{FF2B5EF4-FFF2-40B4-BE49-F238E27FC236}">
                <a16:creationId xmlns:a16="http://schemas.microsoft.com/office/drawing/2014/main" id="{01AFBEB7-A9AF-468F-820B-D9077A7D0BA1}"/>
              </a:ext>
            </a:extLst>
          </p:cNvPr>
          <p:cNvSpPr>
            <a:spLocks noGrp="1"/>
          </p:cNvSpPr>
          <p:nvPr>
            <p:ph type="body" sz="quarter" idx="13"/>
          </p:nvPr>
        </p:nvSpPr>
        <p:spPr>
          <a:xfrm>
            <a:off x="1277759" y="2063838"/>
            <a:ext cx="4626764" cy="422365"/>
          </a:xfrm>
        </p:spPr>
        <p:txBody>
          <a:bodyPr>
            <a:normAutofit/>
          </a:bodyPr>
          <a:lstStyle/>
          <a:p>
            <a:r>
              <a:rPr lang="en-US" dirty="0"/>
              <a:t>What should you do?</a:t>
            </a:r>
          </a:p>
        </p:txBody>
      </p:sp>
      <p:sp>
        <p:nvSpPr>
          <p:cNvPr id="24" name="Text Placeholder 23">
            <a:extLst>
              <a:ext uri="{FF2B5EF4-FFF2-40B4-BE49-F238E27FC236}">
                <a16:creationId xmlns:a16="http://schemas.microsoft.com/office/drawing/2014/main" id="{B127C79B-F024-434C-825D-15CEE80923F4}"/>
              </a:ext>
            </a:extLst>
          </p:cNvPr>
          <p:cNvSpPr>
            <a:spLocks noGrp="1"/>
          </p:cNvSpPr>
          <p:nvPr>
            <p:ph type="body" sz="quarter" idx="16"/>
          </p:nvPr>
        </p:nvSpPr>
        <p:spPr>
          <a:xfrm>
            <a:off x="1277551" y="2486203"/>
            <a:ext cx="4626293" cy="3721841"/>
          </a:xfrm>
        </p:spPr>
        <p:txBody>
          <a:bodyPr/>
          <a:lstStyle/>
          <a:p>
            <a:r>
              <a:rPr lang="en-US" dirty="0"/>
              <a:t>1. Reclassifying an employee upward always comes with an increase.</a:t>
            </a:r>
          </a:p>
          <a:p>
            <a:r>
              <a:rPr lang="en-US" dirty="0"/>
              <a:t>2. Increasing the compensation for a non-classified employee does not need to be approved by DHR.</a:t>
            </a:r>
          </a:p>
          <a:p>
            <a:r>
              <a:rPr lang="en-US" dirty="0"/>
              <a:t>3. Susie has been doing an amazing job in her work. She does all of her tasks on time and with a smile.  This is a good case for an equity increase.</a:t>
            </a:r>
          </a:p>
          <a:p>
            <a:r>
              <a:rPr lang="en-US" dirty="0"/>
              <a:t>4. A recruitment bonus is a strategy to employ when attempting to attract more candidates.</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11</a:t>
            </a:fld>
            <a:endParaRPr lang="en-US" dirty="0"/>
          </a:p>
        </p:txBody>
      </p:sp>
      <p:sp>
        <p:nvSpPr>
          <p:cNvPr id="11" name="Rectangle 10">
            <a:extLst>
              <a:ext uri="{FF2B5EF4-FFF2-40B4-BE49-F238E27FC236}">
                <a16:creationId xmlns:a16="http://schemas.microsoft.com/office/drawing/2014/main" id="{6E134ECA-FB08-4785-A436-1E9733C8F07C}"/>
              </a:ext>
            </a:extLst>
          </p:cNvPr>
          <p:cNvSpPr/>
          <p:nvPr/>
        </p:nvSpPr>
        <p:spPr>
          <a:xfrm>
            <a:off x="5242175" y="2250618"/>
            <a:ext cx="1955714" cy="923330"/>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solidFill>
                  <a:srgbClr val="FF0000"/>
                </a:solidFill>
                <a:effectLst>
                  <a:glow rad="228600">
                    <a:srgbClr val="FFFF00">
                      <a:alpha val="40000"/>
                    </a:srgbClr>
                  </a:glow>
                  <a:outerShdw dist="38100" dir="2640000" algn="bl" rotWithShape="0">
                    <a:schemeClr val="tx2">
                      <a:lumMod val="75000"/>
                    </a:schemeClr>
                  </a:outerShdw>
                </a:effectLst>
              </a:rPr>
              <a:t>Fal</a:t>
            </a:r>
            <a:r>
              <a:rPr lang="en-US" sz="5400" b="1" dirty="0">
                <a:ln w="12700">
                  <a:solidFill>
                    <a:schemeClr val="tx2">
                      <a:lumMod val="75000"/>
                    </a:schemeClr>
                  </a:solidFill>
                  <a:prstDash val="solid"/>
                </a:ln>
                <a:solidFill>
                  <a:srgbClr val="FF0000"/>
                </a:solidFill>
                <a:effectLst>
                  <a:glow rad="228600">
                    <a:srgbClr val="FFFF00">
                      <a:alpha val="40000"/>
                    </a:srgbClr>
                  </a:glow>
                  <a:outerShdw dist="38100" dir="2640000" algn="bl" rotWithShape="0">
                    <a:schemeClr val="tx2">
                      <a:lumMod val="75000"/>
                    </a:schemeClr>
                  </a:outerShdw>
                </a:effectLst>
              </a:rPr>
              <a:t>se</a:t>
            </a:r>
            <a:endParaRPr lang="en-US" sz="5400" b="1" cap="none" spc="0" dirty="0">
              <a:ln w="12700">
                <a:solidFill>
                  <a:schemeClr val="tx2">
                    <a:lumMod val="75000"/>
                  </a:schemeClr>
                </a:solidFill>
                <a:prstDash val="solid"/>
              </a:ln>
              <a:solidFill>
                <a:srgbClr val="FF0000"/>
              </a:solidFill>
              <a:effectLst>
                <a:glow rad="228600">
                  <a:srgbClr val="FFFF00">
                    <a:alpha val="40000"/>
                  </a:srgbClr>
                </a:glow>
                <a:outerShdw dist="38100" dir="2640000" algn="bl" rotWithShape="0">
                  <a:schemeClr val="tx2">
                    <a:lumMod val="75000"/>
                  </a:schemeClr>
                </a:outerShdw>
              </a:effectLst>
            </a:endParaRPr>
          </a:p>
        </p:txBody>
      </p:sp>
      <p:sp>
        <p:nvSpPr>
          <p:cNvPr id="16" name="Rectangle 15">
            <a:extLst>
              <a:ext uri="{FF2B5EF4-FFF2-40B4-BE49-F238E27FC236}">
                <a16:creationId xmlns:a16="http://schemas.microsoft.com/office/drawing/2014/main" id="{D61ACC2E-F2D9-444C-A1CA-83D7969FF1B6}"/>
              </a:ext>
            </a:extLst>
          </p:cNvPr>
          <p:cNvSpPr/>
          <p:nvPr/>
        </p:nvSpPr>
        <p:spPr>
          <a:xfrm>
            <a:off x="5647655" y="3306001"/>
            <a:ext cx="2317540" cy="923330"/>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solidFill>
                  <a:srgbClr val="FF0000"/>
                </a:solidFill>
                <a:effectLst>
                  <a:glow rad="228600">
                    <a:srgbClr val="FFFF00">
                      <a:alpha val="40000"/>
                    </a:srgbClr>
                  </a:glow>
                  <a:outerShdw dist="38100" dir="2640000" algn="bl" rotWithShape="0">
                    <a:schemeClr val="tx2">
                      <a:lumMod val="75000"/>
                    </a:schemeClr>
                  </a:outerShdw>
                </a:effectLst>
              </a:rPr>
              <a:t>False</a:t>
            </a:r>
          </a:p>
        </p:txBody>
      </p:sp>
      <p:sp>
        <p:nvSpPr>
          <p:cNvPr id="17" name="Rectangle 16">
            <a:extLst>
              <a:ext uri="{FF2B5EF4-FFF2-40B4-BE49-F238E27FC236}">
                <a16:creationId xmlns:a16="http://schemas.microsoft.com/office/drawing/2014/main" id="{E042E1CF-4CD4-418D-9980-F4104467A48F}"/>
              </a:ext>
            </a:extLst>
          </p:cNvPr>
          <p:cNvSpPr/>
          <p:nvPr/>
        </p:nvSpPr>
        <p:spPr>
          <a:xfrm>
            <a:off x="5822254" y="4450102"/>
            <a:ext cx="1823452" cy="923330"/>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solidFill>
                  <a:srgbClr val="FF0000"/>
                </a:solidFill>
                <a:effectLst>
                  <a:glow rad="228600">
                    <a:srgbClr val="FFFF00">
                      <a:alpha val="40000"/>
                    </a:srgbClr>
                  </a:glow>
                  <a:outerShdw dist="38100" dir="2640000" algn="bl" rotWithShape="0">
                    <a:schemeClr val="tx2">
                      <a:lumMod val="75000"/>
                    </a:schemeClr>
                  </a:outerShdw>
                </a:effectLst>
              </a:rPr>
              <a:t>False</a:t>
            </a:r>
          </a:p>
        </p:txBody>
      </p:sp>
      <p:sp>
        <p:nvSpPr>
          <p:cNvPr id="18" name="Rectangle 17">
            <a:extLst>
              <a:ext uri="{FF2B5EF4-FFF2-40B4-BE49-F238E27FC236}">
                <a16:creationId xmlns:a16="http://schemas.microsoft.com/office/drawing/2014/main" id="{EE900708-8DF7-4BBB-9ABB-33AC1DA151E0}"/>
              </a:ext>
            </a:extLst>
          </p:cNvPr>
          <p:cNvSpPr/>
          <p:nvPr/>
        </p:nvSpPr>
        <p:spPr>
          <a:xfrm>
            <a:off x="5573010" y="5329073"/>
            <a:ext cx="1955714"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solidFill>
                  <a:srgbClr val="00B050"/>
                </a:solidFill>
                <a:effectLst>
                  <a:glow rad="228600">
                    <a:srgbClr val="FFFF00">
                      <a:alpha val="40000"/>
                    </a:srgbClr>
                  </a:glow>
                  <a:outerShdw dist="38100" dir="2640000" algn="bl" rotWithShape="0">
                    <a:schemeClr val="tx2">
                      <a:lumMod val="75000"/>
                    </a:schemeClr>
                  </a:outerShdw>
                </a:effectLst>
              </a:rPr>
              <a:t>True</a:t>
            </a:r>
            <a:endParaRPr lang="en-US" sz="5400" b="1" cap="none" spc="0" dirty="0">
              <a:ln w="12700">
                <a:solidFill>
                  <a:schemeClr val="tx2">
                    <a:lumMod val="75000"/>
                  </a:schemeClr>
                </a:solidFill>
                <a:prstDash val="solid"/>
              </a:ln>
              <a:solidFill>
                <a:srgbClr val="00B050"/>
              </a:solidFill>
              <a:effectLst>
                <a:glow rad="228600">
                  <a:srgbClr val="FFFF00">
                    <a:alpha val="40000"/>
                  </a:srgbClr>
                </a:glow>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30351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E8D036FB-049F-42B9-8221-9EAE4768947B}"/>
              </a:ext>
            </a:extLst>
          </p:cNvPr>
          <p:cNvSpPr>
            <a:spLocks noGrp="1"/>
          </p:cNvSpPr>
          <p:nvPr>
            <p:ph type="title"/>
          </p:nvPr>
        </p:nvSpPr>
        <p:spPr>
          <a:xfrm>
            <a:off x="6096000" y="1035504"/>
            <a:ext cx="4749800" cy="527050"/>
          </a:xfrm>
        </p:spPr>
        <p:txBody>
          <a:bodyPr/>
          <a:lstStyle/>
          <a:p>
            <a:r>
              <a:rPr lang="en-US" dirty="0"/>
              <a:t>compensation</a:t>
            </a:r>
          </a:p>
        </p:txBody>
      </p:sp>
      <p:pic>
        <p:nvPicPr>
          <p:cNvPr id="9" name="Picture Placeholder 8">
            <a:extLst>
              <a:ext uri="{FF2B5EF4-FFF2-40B4-BE49-F238E27FC236}">
                <a16:creationId xmlns:a16="http://schemas.microsoft.com/office/drawing/2014/main" id="{22E34CE8-EDAD-4F1F-B483-DB47EDF53E66}"/>
              </a:ext>
            </a:extLst>
          </p:cNvPr>
          <p:cNvPicPr>
            <a:picLocks noGrp="1" noChangeAspect="1"/>
          </p:cNvPicPr>
          <p:nvPr>
            <p:ph type="pic" sz="quarter" idx="13"/>
          </p:nvPr>
        </p:nvPicPr>
        <p:blipFill>
          <a:blip r:embed="rId3"/>
          <a:srcRect/>
          <a:stretch/>
        </p:blipFill>
        <p:spPr>
          <a:xfrm>
            <a:off x="838200" y="993775"/>
            <a:ext cx="4114800" cy="2270125"/>
          </a:xfrm>
        </p:spPr>
      </p:pic>
      <p:sp>
        <p:nvSpPr>
          <p:cNvPr id="4" name="Slide Number Placeholder 3">
            <a:extLst>
              <a:ext uri="{FF2B5EF4-FFF2-40B4-BE49-F238E27FC236}">
                <a16:creationId xmlns:a16="http://schemas.microsoft.com/office/drawing/2014/main" id="{38202679-6595-4663-A854-969937BBADAB}"/>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12</a:t>
            </a:fld>
            <a:endParaRPr lang="en-US" dirty="0"/>
          </a:p>
        </p:txBody>
      </p:sp>
      <p:sp>
        <p:nvSpPr>
          <p:cNvPr id="52" name="Rectangle 51">
            <a:extLst>
              <a:ext uri="{FF2B5EF4-FFF2-40B4-BE49-F238E27FC236}">
                <a16:creationId xmlns:a16="http://schemas.microsoft.com/office/drawing/2014/main" id="{CB5CC355-F6A6-4B5D-BE90-7C2313A8123B}"/>
              </a:ext>
              <a:ext uri="{C183D7F6-B498-43B3-948B-1728B52AA6E4}">
                <adec:decorative xmlns:adec="http://schemas.microsoft.com/office/drawing/2017/decorative" val="1"/>
              </a:ext>
            </a:extLst>
          </p:cNvPr>
          <p:cNvSpPr/>
          <p:nvPr/>
        </p:nvSpPr>
        <p:spPr>
          <a:xfrm>
            <a:off x="1720850" y="0"/>
            <a:ext cx="2349500" cy="99377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t>.</a:t>
            </a:r>
          </a:p>
        </p:txBody>
      </p:sp>
      <p:sp>
        <p:nvSpPr>
          <p:cNvPr id="12" name="Text Placeholder 6">
            <a:extLst>
              <a:ext uri="{FF2B5EF4-FFF2-40B4-BE49-F238E27FC236}">
                <a16:creationId xmlns:a16="http://schemas.microsoft.com/office/drawing/2014/main" id="{92CEA297-E4F1-45AA-90C0-33AA1E7DF105}"/>
              </a:ext>
            </a:extLst>
          </p:cNvPr>
          <p:cNvSpPr txBox="1">
            <a:spLocks/>
          </p:cNvSpPr>
          <p:nvPr/>
        </p:nvSpPr>
        <p:spPr>
          <a:xfrm>
            <a:off x="6235700" y="1626055"/>
            <a:ext cx="5294148" cy="4730296"/>
          </a:xfrm>
          <a:prstGeom prst="rect">
            <a:avLst/>
          </a:prstGeom>
        </p:spPr>
        <p:txBody>
          <a:bodyPr/>
          <a:lstStyle>
            <a:lvl1pPr marL="0" indent="0" algn="l" defTabSz="914400" rtl="0" eaLnBrk="1" latinLnBrk="0" hangingPunct="1">
              <a:lnSpc>
                <a:spcPct val="150000"/>
              </a:lnSpc>
              <a:spcBef>
                <a:spcPts val="0"/>
              </a:spcBef>
              <a:buFont typeface="Arial" panose="020B0604020202020204" pitchFamily="34" charset="0"/>
              <a:buNone/>
              <a:defRPr sz="1400" kern="1200" cap="none"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Compensation – the money received by an employee from an employer as a salary or wages. The State of Idaho provides a competitive merit-based compensation structure to attract qualified applicants to the state workforce; retain employees who have a commitment to public service excellence; motivate employees to maintain high standards of productivity; and reward employees for outstanding performance</a:t>
            </a:r>
          </a:p>
          <a:p>
            <a:endParaRPr lang="en-US" dirty="0"/>
          </a:p>
          <a:p>
            <a:r>
              <a:rPr lang="en-US" dirty="0"/>
              <a:t>The connection between classification and compensation is the pay grade. Once the work has been identified, then appropriate compensation can be determined by pay grade assignment.</a:t>
            </a:r>
          </a:p>
          <a:p>
            <a:endParaRPr lang="en-US" dirty="0"/>
          </a:p>
          <a:p>
            <a:r>
              <a:rPr lang="en-US" dirty="0"/>
              <a:t>Funding must be approved by DFM &amp; DHR (Idaho Code Section 67-3501)</a:t>
            </a:r>
          </a:p>
          <a:p>
            <a:endParaRPr lang="en-US" dirty="0"/>
          </a:p>
          <a:p>
            <a:endParaRPr lang="en-US" dirty="0"/>
          </a:p>
        </p:txBody>
      </p:sp>
      <p:sp>
        <p:nvSpPr>
          <p:cNvPr id="14" name="Rectangle 13">
            <a:extLst>
              <a:ext uri="{FF2B5EF4-FFF2-40B4-BE49-F238E27FC236}">
                <a16:creationId xmlns:a16="http://schemas.microsoft.com/office/drawing/2014/main" id="{BE3C12EB-1A48-4274-AB74-6503A8E073D2}"/>
              </a:ext>
              <a:ext uri="{C183D7F6-B498-43B3-948B-1728B52AA6E4}">
                <adec:decorative xmlns:adec="http://schemas.microsoft.com/office/drawing/2017/decorative" val="1"/>
              </a:ext>
            </a:extLst>
          </p:cNvPr>
          <p:cNvSpPr/>
          <p:nvPr/>
        </p:nvSpPr>
        <p:spPr>
          <a:xfrm>
            <a:off x="1720850" y="3263900"/>
            <a:ext cx="2349500" cy="35941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t>The Hay Method uses the concepts of Know How, Problem Solving and Accountability value how the goals of the organization are met and the requirements of the jobs to meet them.</a:t>
            </a:r>
          </a:p>
        </p:txBody>
      </p:sp>
    </p:spTree>
    <p:extLst>
      <p:ext uri="{BB962C8B-B14F-4D97-AF65-F5344CB8AC3E}">
        <p14:creationId xmlns:p14="http://schemas.microsoft.com/office/powerpoint/2010/main" val="3763458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C40D3CB1-60FB-44E7-A807-4460AFADD914}"/>
              </a:ext>
            </a:extLst>
          </p:cNvPr>
          <p:cNvSpPr>
            <a:spLocks noGrp="1"/>
          </p:cNvSpPr>
          <p:nvPr>
            <p:ph type="title"/>
          </p:nvPr>
        </p:nvSpPr>
        <p:spPr>
          <a:xfrm>
            <a:off x="838200" y="640431"/>
            <a:ext cx="10515600" cy="726137"/>
          </a:xfrm>
        </p:spPr>
        <p:txBody>
          <a:bodyPr/>
          <a:lstStyle/>
          <a:p>
            <a:r>
              <a:rPr lang="en-US" dirty="0"/>
              <a:t>compensation overview</a:t>
            </a:r>
          </a:p>
        </p:txBody>
      </p:sp>
      <p:sp>
        <p:nvSpPr>
          <p:cNvPr id="5" name="Text Placeholder 4">
            <a:extLst>
              <a:ext uri="{FF2B5EF4-FFF2-40B4-BE49-F238E27FC236}">
                <a16:creationId xmlns:a16="http://schemas.microsoft.com/office/drawing/2014/main" id="{E1F6EAAA-7889-4E5F-90FD-F5C5492D37A2}"/>
              </a:ext>
            </a:extLst>
          </p:cNvPr>
          <p:cNvSpPr>
            <a:spLocks noGrp="1"/>
          </p:cNvSpPr>
          <p:nvPr>
            <p:ph type="body" sz="quarter" idx="13"/>
          </p:nvPr>
        </p:nvSpPr>
        <p:spPr>
          <a:xfrm>
            <a:off x="483140" y="2063838"/>
            <a:ext cx="3515704" cy="422365"/>
          </a:xfrm>
        </p:spPr>
        <p:txBody>
          <a:bodyPr>
            <a:normAutofit/>
          </a:bodyPr>
          <a:lstStyle/>
          <a:p>
            <a:r>
              <a:rPr lang="en-US" dirty="0"/>
              <a:t>Determining Pay</a:t>
            </a:r>
          </a:p>
        </p:txBody>
      </p:sp>
      <p:sp>
        <p:nvSpPr>
          <p:cNvPr id="23" name="Text Placeholder 22">
            <a:extLst>
              <a:ext uri="{FF2B5EF4-FFF2-40B4-BE49-F238E27FC236}">
                <a16:creationId xmlns:a16="http://schemas.microsoft.com/office/drawing/2014/main" id="{C553A94B-692D-4746-9FFA-FAD2FF823856}"/>
              </a:ext>
            </a:extLst>
          </p:cNvPr>
          <p:cNvSpPr>
            <a:spLocks noGrp="1"/>
          </p:cNvSpPr>
          <p:nvPr>
            <p:ph type="body" sz="quarter" idx="16"/>
          </p:nvPr>
        </p:nvSpPr>
        <p:spPr>
          <a:xfrm>
            <a:off x="482932" y="2523933"/>
            <a:ext cx="3515346" cy="3325723"/>
          </a:xfrm>
        </p:spPr>
        <p:txBody>
          <a:bodyPr/>
          <a:lstStyle/>
          <a:p>
            <a:r>
              <a:rPr lang="en-US" dirty="0"/>
              <a:t>Salary offered may be anywhere within the pay range of the classification (IDAPA 15.04.01.072.01)</a:t>
            </a:r>
          </a:p>
        </p:txBody>
      </p:sp>
      <p:sp>
        <p:nvSpPr>
          <p:cNvPr id="24" name="Text Placeholder 23">
            <a:extLst>
              <a:ext uri="{FF2B5EF4-FFF2-40B4-BE49-F238E27FC236}">
                <a16:creationId xmlns:a16="http://schemas.microsoft.com/office/drawing/2014/main" id="{D766ABB5-79A8-4DFF-B3E4-6E4F29D7941F}"/>
              </a:ext>
            </a:extLst>
          </p:cNvPr>
          <p:cNvSpPr>
            <a:spLocks noGrp="1"/>
          </p:cNvSpPr>
          <p:nvPr>
            <p:ph type="body" sz="quarter" idx="17"/>
          </p:nvPr>
        </p:nvSpPr>
        <p:spPr>
          <a:xfrm>
            <a:off x="4329790" y="2063838"/>
            <a:ext cx="3595010" cy="422365"/>
          </a:xfrm>
        </p:spPr>
        <p:txBody>
          <a:bodyPr/>
          <a:lstStyle/>
          <a:p>
            <a:r>
              <a:rPr lang="en-US" dirty="0"/>
              <a:t>Things to Consider</a:t>
            </a:r>
          </a:p>
        </p:txBody>
      </p:sp>
      <p:sp>
        <p:nvSpPr>
          <p:cNvPr id="25" name="Text Placeholder 24">
            <a:extLst>
              <a:ext uri="{FF2B5EF4-FFF2-40B4-BE49-F238E27FC236}">
                <a16:creationId xmlns:a16="http://schemas.microsoft.com/office/drawing/2014/main" id="{94333FF0-B429-4B2E-9910-AAF06DC5C728}"/>
              </a:ext>
            </a:extLst>
          </p:cNvPr>
          <p:cNvSpPr>
            <a:spLocks noGrp="1"/>
          </p:cNvSpPr>
          <p:nvPr>
            <p:ph type="body" sz="quarter" idx="18"/>
          </p:nvPr>
        </p:nvSpPr>
        <p:spPr>
          <a:xfrm>
            <a:off x="4329582" y="2523933"/>
            <a:ext cx="3515346" cy="3325723"/>
          </a:xfrm>
        </p:spPr>
        <p:txBody>
          <a:bodyPr/>
          <a:lstStyle/>
          <a:p>
            <a:r>
              <a:rPr lang="en-US" dirty="0"/>
              <a:t>Available Funding</a:t>
            </a:r>
          </a:p>
          <a:p>
            <a:r>
              <a:rPr lang="en-US" dirty="0" err="1"/>
              <a:t>Compa</a:t>
            </a:r>
            <a:r>
              <a:rPr lang="en-US" dirty="0"/>
              <a:t>-ratio</a:t>
            </a:r>
          </a:p>
          <a:p>
            <a:r>
              <a:rPr lang="en-US" dirty="0"/>
              <a:t>Statewide Policy</a:t>
            </a:r>
          </a:p>
          <a:p>
            <a:r>
              <a:rPr lang="en-US" dirty="0"/>
              <a:t>Agency Policy</a:t>
            </a:r>
          </a:p>
          <a:p>
            <a:r>
              <a:rPr lang="en-US" dirty="0"/>
              <a:t>Experience</a:t>
            </a:r>
          </a:p>
          <a:p>
            <a:r>
              <a:rPr lang="en-US" dirty="0"/>
              <a:t>Performance</a:t>
            </a:r>
          </a:p>
        </p:txBody>
      </p:sp>
      <p:sp>
        <p:nvSpPr>
          <p:cNvPr id="27" name="Text Placeholder 26">
            <a:extLst>
              <a:ext uri="{FF2B5EF4-FFF2-40B4-BE49-F238E27FC236}">
                <a16:creationId xmlns:a16="http://schemas.microsoft.com/office/drawing/2014/main" id="{9533EAD8-15C8-4D9C-8F69-670982F52391}"/>
              </a:ext>
            </a:extLst>
          </p:cNvPr>
          <p:cNvSpPr>
            <a:spLocks noGrp="1"/>
          </p:cNvSpPr>
          <p:nvPr>
            <p:ph type="body" sz="quarter" idx="20"/>
          </p:nvPr>
        </p:nvSpPr>
        <p:spPr>
          <a:xfrm>
            <a:off x="8175666" y="2523933"/>
            <a:ext cx="3515346" cy="2712782"/>
          </a:xfrm>
        </p:spPr>
        <p:txBody>
          <a:bodyPr/>
          <a:lstStyle/>
          <a:p>
            <a:r>
              <a:rPr lang="en-US" dirty="0"/>
              <a:t>Internal Equity</a:t>
            </a:r>
          </a:p>
          <a:p>
            <a:r>
              <a:rPr lang="en-US" dirty="0"/>
              <a:t>External Market Factors</a:t>
            </a:r>
          </a:p>
          <a:p>
            <a:r>
              <a:rPr lang="en-US" dirty="0"/>
              <a:t>Salary Compression</a:t>
            </a:r>
          </a:p>
          <a:p>
            <a:r>
              <a:rPr lang="en-US" dirty="0"/>
              <a:t>Qualifications of Candidate</a:t>
            </a:r>
          </a:p>
          <a:p>
            <a:r>
              <a:rPr lang="en-US" dirty="0"/>
              <a:t>Candidate Pool</a:t>
            </a:r>
          </a:p>
          <a:p>
            <a:r>
              <a:rPr lang="en-US" dirty="0"/>
              <a:t>Current Labor Market</a:t>
            </a:r>
          </a:p>
        </p:txBody>
      </p:sp>
      <p:sp>
        <p:nvSpPr>
          <p:cNvPr id="4" name="Slide Number Placeholder 3">
            <a:extLst>
              <a:ext uri="{FF2B5EF4-FFF2-40B4-BE49-F238E27FC236}">
                <a16:creationId xmlns:a16="http://schemas.microsoft.com/office/drawing/2014/main" id="{17F15162-EA7B-4AF6-9C08-B145E8FA8B98}"/>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13</a:t>
            </a:fld>
            <a:endParaRPr lang="en-US" dirty="0"/>
          </a:p>
        </p:txBody>
      </p:sp>
    </p:spTree>
    <p:extLst>
      <p:ext uri="{BB962C8B-B14F-4D97-AF65-F5344CB8AC3E}">
        <p14:creationId xmlns:p14="http://schemas.microsoft.com/office/powerpoint/2010/main" val="4211442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3C4CC1D7-A91E-4CD5-B051-0B202E09ACE0}"/>
              </a:ext>
            </a:extLst>
          </p:cNvPr>
          <p:cNvSpPr>
            <a:spLocks noGrp="1"/>
          </p:cNvSpPr>
          <p:nvPr>
            <p:ph type="title"/>
          </p:nvPr>
        </p:nvSpPr>
        <p:spPr>
          <a:xfrm>
            <a:off x="838200" y="498928"/>
            <a:ext cx="10515600" cy="567872"/>
          </a:xfrm>
        </p:spPr>
        <p:txBody>
          <a:bodyPr/>
          <a:lstStyle/>
          <a:p>
            <a:r>
              <a:rPr lang="en-US" dirty="0"/>
              <a:t>Compensation policy</a:t>
            </a:r>
          </a:p>
        </p:txBody>
      </p:sp>
      <p:sp>
        <p:nvSpPr>
          <p:cNvPr id="14" name="Text Placeholder 13">
            <a:extLst>
              <a:ext uri="{FF2B5EF4-FFF2-40B4-BE49-F238E27FC236}">
                <a16:creationId xmlns:a16="http://schemas.microsoft.com/office/drawing/2014/main" id="{5C73BB6C-294B-4A13-AFEB-58CFBE6EDC0E}"/>
              </a:ext>
            </a:extLst>
          </p:cNvPr>
          <p:cNvSpPr>
            <a:spLocks noGrp="1"/>
          </p:cNvSpPr>
          <p:nvPr>
            <p:ph type="body" sz="quarter" idx="15"/>
          </p:nvPr>
        </p:nvSpPr>
        <p:spPr>
          <a:xfrm>
            <a:off x="727843" y="2434147"/>
            <a:ext cx="1826631" cy="776287"/>
          </a:xfrm>
        </p:spPr>
        <p:txBody>
          <a:bodyPr/>
          <a:lstStyle/>
          <a:p>
            <a:r>
              <a:rPr lang="en-US" dirty="0"/>
              <a:t>Permanent merit increase (CEC)</a:t>
            </a:r>
          </a:p>
        </p:txBody>
      </p:sp>
      <p:sp>
        <p:nvSpPr>
          <p:cNvPr id="19" name="Text Placeholder 18">
            <a:extLst>
              <a:ext uri="{FF2B5EF4-FFF2-40B4-BE49-F238E27FC236}">
                <a16:creationId xmlns:a16="http://schemas.microsoft.com/office/drawing/2014/main" id="{E6F35BA7-9C1A-47BD-9F51-FF505471E934}"/>
              </a:ext>
            </a:extLst>
          </p:cNvPr>
          <p:cNvSpPr>
            <a:spLocks noGrp="1"/>
          </p:cNvSpPr>
          <p:nvPr>
            <p:ph type="body" sz="quarter" idx="20"/>
          </p:nvPr>
        </p:nvSpPr>
        <p:spPr>
          <a:xfrm>
            <a:off x="727843" y="3267049"/>
            <a:ext cx="1826631" cy="2145779"/>
          </a:xfrm>
        </p:spPr>
        <p:txBody>
          <a:bodyPr/>
          <a:lstStyle/>
          <a:p>
            <a:pPr marL="285750" indent="-285750">
              <a:buFont typeface="Arial" panose="020B0604020202020204" pitchFamily="34" charset="0"/>
              <a:buChar char="•"/>
            </a:pPr>
            <a:r>
              <a:rPr lang="en-US" dirty="0"/>
              <a:t>As determined and approved by the legislature</a:t>
            </a:r>
          </a:p>
          <a:p>
            <a:pPr marL="285750" indent="-285750">
              <a:buFont typeface="Arial" panose="020B0604020202020204" pitchFamily="34" charset="0"/>
              <a:buChar char="•"/>
            </a:pPr>
            <a:r>
              <a:rPr lang="en-US" dirty="0"/>
              <a:t>Based on performance</a:t>
            </a:r>
          </a:p>
          <a:p>
            <a:pPr marL="285750" indent="-285750">
              <a:buFont typeface="Arial" panose="020B0604020202020204" pitchFamily="34" charset="0"/>
              <a:buChar char="•"/>
            </a:pPr>
            <a:r>
              <a:rPr lang="en-US" dirty="0"/>
              <a:t>At least APS</a:t>
            </a:r>
          </a:p>
          <a:p>
            <a:pPr marL="285750" indent="-285750">
              <a:buFont typeface="Arial" panose="020B0604020202020204" pitchFamily="34" charset="0"/>
              <a:buChar char="•"/>
            </a:pPr>
            <a:r>
              <a:rPr lang="en-US" dirty="0"/>
              <a:t>Evaluated on annual basis</a:t>
            </a:r>
          </a:p>
          <a:p>
            <a:endParaRPr lang="en-US" dirty="0"/>
          </a:p>
        </p:txBody>
      </p:sp>
      <p:sp>
        <p:nvSpPr>
          <p:cNvPr id="65" name="Text Placeholder 64">
            <a:extLst>
              <a:ext uri="{FF2B5EF4-FFF2-40B4-BE49-F238E27FC236}">
                <a16:creationId xmlns:a16="http://schemas.microsoft.com/office/drawing/2014/main" id="{56983C54-58DE-4EC6-A4F8-CC5E0956C55F}"/>
              </a:ext>
            </a:extLst>
          </p:cNvPr>
          <p:cNvSpPr>
            <a:spLocks noGrp="1"/>
          </p:cNvSpPr>
          <p:nvPr>
            <p:ph type="body" sz="quarter" idx="21"/>
          </p:nvPr>
        </p:nvSpPr>
        <p:spPr>
          <a:xfrm>
            <a:off x="2952111" y="2443870"/>
            <a:ext cx="1826631" cy="776287"/>
          </a:xfrm>
        </p:spPr>
        <p:txBody>
          <a:bodyPr/>
          <a:lstStyle/>
          <a:p>
            <a:r>
              <a:rPr lang="en-US" dirty="0"/>
              <a:t>Permanent equity adjustment increase</a:t>
            </a:r>
          </a:p>
        </p:txBody>
      </p:sp>
      <p:sp>
        <p:nvSpPr>
          <p:cNvPr id="66" name="Text Placeholder 65">
            <a:extLst>
              <a:ext uri="{FF2B5EF4-FFF2-40B4-BE49-F238E27FC236}">
                <a16:creationId xmlns:a16="http://schemas.microsoft.com/office/drawing/2014/main" id="{69FD5778-FBC3-4719-B73E-FDA8CD3E6F78}"/>
              </a:ext>
            </a:extLst>
          </p:cNvPr>
          <p:cNvSpPr>
            <a:spLocks noGrp="1"/>
          </p:cNvSpPr>
          <p:nvPr>
            <p:ph type="body" sz="quarter" idx="22"/>
          </p:nvPr>
        </p:nvSpPr>
        <p:spPr>
          <a:xfrm>
            <a:off x="2848303" y="3276772"/>
            <a:ext cx="2039007" cy="1527689"/>
          </a:xfrm>
        </p:spPr>
        <p:txBody>
          <a:bodyPr/>
          <a:lstStyle/>
          <a:p>
            <a:pPr marL="285750" indent="-285750">
              <a:buFont typeface="Arial" panose="020B0604020202020204" pitchFamily="34" charset="0"/>
              <a:buChar char="•"/>
            </a:pPr>
            <a:r>
              <a:rPr lang="en-US" dirty="0"/>
              <a:t>Internal/external market factors</a:t>
            </a:r>
          </a:p>
          <a:p>
            <a:pPr marL="285750" indent="-285750">
              <a:buFont typeface="Arial" panose="020B0604020202020204" pitchFamily="34" charset="0"/>
              <a:buChar char="•"/>
            </a:pPr>
            <a:r>
              <a:rPr lang="en-US" dirty="0"/>
              <a:t>Correct inequities</a:t>
            </a:r>
          </a:p>
          <a:p>
            <a:pPr marL="285750" indent="-285750">
              <a:buFont typeface="Arial" panose="020B0604020202020204" pitchFamily="34" charset="0"/>
              <a:buChar char="•"/>
            </a:pPr>
            <a:r>
              <a:rPr lang="en-US" dirty="0"/>
              <a:t>Compression issues</a:t>
            </a:r>
          </a:p>
          <a:p>
            <a:pPr marL="285750" indent="-285750">
              <a:buFont typeface="Arial" panose="020B0604020202020204" pitchFamily="34" charset="0"/>
              <a:buChar char="•"/>
            </a:pPr>
            <a:r>
              <a:rPr lang="en-US" dirty="0"/>
              <a:t>Not appropriate for workload increase or longevity</a:t>
            </a:r>
          </a:p>
          <a:p>
            <a:endParaRPr lang="en-US" dirty="0"/>
          </a:p>
          <a:p>
            <a:endParaRPr lang="en-US" dirty="0"/>
          </a:p>
        </p:txBody>
      </p:sp>
      <p:sp>
        <p:nvSpPr>
          <p:cNvPr id="67" name="Text Placeholder 66">
            <a:extLst>
              <a:ext uri="{FF2B5EF4-FFF2-40B4-BE49-F238E27FC236}">
                <a16:creationId xmlns:a16="http://schemas.microsoft.com/office/drawing/2014/main" id="{D1B4E94F-ED75-4961-8559-62760ECE77C3}"/>
              </a:ext>
            </a:extLst>
          </p:cNvPr>
          <p:cNvSpPr>
            <a:spLocks noGrp="1"/>
          </p:cNvSpPr>
          <p:nvPr>
            <p:ph type="body" sz="quarter" idx="23"/>
          </p:nvPr>
        </p:nvSpPr>
        <p:spPr>
          <a:xfrm>
            <a:off x="5182684" y="2434147"/>
            <a:ext cx="1826631" cy="776287"/>
          </a:xfrm>
        </p:spPr>
        <p:txBody>
          <a:bodyPr/>
          <a:lstStyle/>
          <a:p>
            <a:r>
              <a:rPr lang="en-US" dirty="0"/>
              <a:t>Temporary merit pay increase</a:t>
            </a:r>
          </a:p>
        </p:txBody>
      </p:sp>
      <p:sp>
        <p:nvSpPr>
          <p:cNvPr id="68" name="Text Placeholder 67">
            <a:extLst>
              <a:ext uri="{FF2B5EF4-FFF2-40B4-BE49-F238E27FC236}">
                <a16:creationId xmlns:a16="http://schemas.microsoft.com/office/drawing/2014/main" id="{E5506267-2D48-49F5-A83E-BDD4CEDE678B}"/>
              </a:ext>
            </a:extLst>
          </p:cNvPr>
          <p:cNvSpPr>
            <a:spLocks noGrp="1"/>
          </p:cNvSpPr>
          <p:nvPr>
            <p:ph type="body" sz="quarter" idx="24"/>
          </p:nvPr>
        </p:nvSpPr>
        <p:spPr>
          <a:xfrm>
            <a:off x="5080424" y="3267049"/>
            <a:ext cx="1928892" cy="2145779"/>
          </a:xfrm>
        </p:spPr>
        <p:txBody>
          <a:bodyPr/>
          <a:lstStyle/>
          <a:p>
            <a:pPr marL="285750" indent="-285750">
              <a:buFont typeface="Arial" panose="020B0604020202020204" pitchFamily="34" charset="0"/>
              <a:buChar char="•"/>
            </a:pPr>
            <a:r>
              <a:rPr lang="en-US" dirty="0"/>
              <a:t>Short-term, non-permanent increase to employee base pay</a:t>
            </a:r>
          </a:p>
          <a:p>
            <a:pPr marL="285750" indent="-285750">
              <a:buFont typeface="Arial" panose="020B0604020202020204" pitchFamily="34" charset="0"/>
              <a:buChar char="•"/>
            </a:pPr>
            <a:r>
              <a:rPr lang="en-US" dirty="0"/>
              <a:t>Recognize for short-term work assignments</a:t>
            </a:r>
          </a:p>
          <a:p>
            <a:pPr marL="285750" indent="-285750">
              <a:buFont typeface="Arial" panose="020B0604020202020204" pitchFamily="34" charset="0"/>
              <a:buChar char="•"/>
            </a:pPr>
            <a:r>
              <a:rPr lang="en-US" dirty="0"/>
              <a:t>Up to 6 months</a:t>
            </a:r>
          </a:p>
          <a:p>
            <a:endParaRPr lang="en-US" dirty="0"/>
          </a:p>
          <a:p>
            <a:endParaRPr lang="en-US" dirty="0"/>
          </a:p>
        </p:txBody>
      </p:sp>
      <p:sp>
        <p:nvSpPr>
          <p:cNvPr id="69" name="Text Placeholder 68">
            <a:extLst>
              <a:ext uri="{FF2B5EF4-FFF2-40B4-BE49-F238E27FC236}">
                <a16:creationId xmlns:a16="http://schemas.microsoft.com/office/drawing/2014/main" id="{C3FBF82F-DBD2-47F5-B554-7A0405FCE74C}"/>
              </a:ext>
            </a:extLst>
          </p:cNvPr>
          <p:cNvSpPr>
            <a:spLocks noGrp="1"/>
          </p:cNvSpPr>
          <p:nvPr>
            <p:ph type="body" sz="quarter" idx="25"/>
          </p:nvPr>
        </p:nvSpPr>
        <p:spPr>
          <a:xfrm>
            <a:off x="7413259" y="2443870"/>
            <a:ext cx="1826631" cy="776287"/>
          </a:xfrm>
        </p:spPr>
        <p:txBody>
          <a:bodyPr/>
          <a:lstStyle/>
          <a:p>
            <a:r>
              <a:rPr lang="en-US" dirty="0" err="1"/>
              <a:t>Payline</a:t>
            </a:r>
            <a:r>
              <a:rPr lang="en-US" dirty="0"/>
              <a:t> exceptions/moves</a:t>
            </a:r>
          </a:p>
        </p:txBody>
      </p:sp>
      <p:sp>
        <p:nvSpPr>
          <p:cNvPr id="70" name="Text Placeholder 69">
            <a:extLst>
              <a:ext uri="{FF2B5EF4-FFF2-40B4-BE49-F238E27FC236}">
                <a16:creationId xmlns:a16="http://schemas.microsoft.com/office/drawing/2014/main" id="{1B675A47-B6F8-4C4D-94F4-A52389C3C52D}"/>
              </a:ext>
            </a:extLst>
          </p:cNvPr>
          <p:cNvSpPr>
            <a:spLocks noGrp="1"/>
          </p:cNvSpPr>
          <p:nvPr>
            <p:ph type="body" sz="quarter" idx="26"/>
          </p:nvPr>
        </p:nvSpPr>
        <p:spPr>
          <a:xfrm>
            <a:off x="7413259" y="3276772"/>
            <a:ext cx="1826631" cy="1527689"/>
          </a:xfrm>
        </p:spPr>
        <p:txBody>
          <a:bodyPr/>
          <a:lstStyle/>
          <a:p>
            <a:pPr marL="285750" indent="-285750">
              <a:buFont typeface="Arial" panose="020B0604020202020204" pitchFamily="34" charset="0"/>
              <a:buChar char="•"/>
            </a:pPr>
            <a:r>
              <a:rPr lang="en-US" dirty="0"/>
              <a:t>Higher temporary pay grade granted by exception</a:t>
            </a:r>
          </a:p>
          <a:p>
            <a:pPr marL="285750" indent="-285750">
              <a:buFont typeface="Arial" panose="020B0604020202020204" pitchFamily="34" charset="0"/>
              <a:buChar char="•"/>
            </a:pPr>
            <a:r>
              <a:rPr lang="en-US" dirty="0"/>
              <a:t>Movement of the pay schedule by the legislature</a:t>
            </a:r>
          </a:p>
          <a:p>
            <a:endParaRPr lang="en-US" dirty="0"/>
          </a:p>
        </p:txBody>
      </p:sp>
      <p:sp>
        <p:nvSpPr>
          <p:cNvPr id="71" name="Text Placeholder 70">
            <a:extLst>
              <a:ext uri="{FF2B5EF4-FFF2-40B4-BE49-F238E27FC236}">
                <a16:creationId xmlns:a16="http://schemas.microsoft.com/office/drawing/2014/main" id="{563DF0AC-EC94-4ECF-849C-EC09FF7F46B5}"/>
              </a:ext>
            </a:extLst>
          </p:cNvPr>
          <p:cNvSpPr>
            <a:spLocks noGrp="1"/>
          </p:cNvSpPr>
          <p:nvPr>
            <p:ph type="body" sz="quarter" idx="27"/>
          </p:nvPr>
        </p:nvSpPr>
        <p:spPr>
          <a:xfrm>
            <a:off x="9630331" y="2434147"/>
            <a:ext cx="1826631" cy="776287"/>
          </a:xfrm>
        </p:spPr>
        <p:txBody>
          <a:bodyPr/>
          <a:lstStyle/>
          <a:p>
            <a:r>
              <a:rPr lang="en-US" dirty="0"/>
              <a:t>bonuses</a:t>
            </a:r>
          </a:p>
        </p:txBody>
      </p:sp>
      <p:sp>
        <p:nvSpPr>
          <p:cNvPr id="72" name="Text Placeholder 71">
            <a:extLst>
              <a:ext uri="{FF2B5EF4-FFF2-40B4-BE49-F238E27FC236}">
                <a16:creationId xmlns:a16="http://schemas.microsoft.com/office/drawing/2014/main" id="{8A6E6F45-E685-4E7B-B715-B80B70922716}"/>
              </a:ext>
            </a:extLst>
          </p:cNvPr>
          <p:cNvSpPr>
            <a:spLocks noGrp="1"/>
          </p:cNvSpPr>
          <p:nvPr>
            <p:ph type="body" sz="quarter" idx="28"/>
          </p:nvPr>
        </p:nvSpPr>
        <p:spPr>
          <a:xfrm>
            <a:off x="9630331" y="3267049"/>
            <a:ext cx="1994110" cy="1527689"/>
          </a:xfrm>
        </p:spPr>
        <p:txBody>
          <a:bodyPr/>
          <a:lstStyle/>
          <a:p>
            <a:pPr marL="285750" indent="-285750">
              <a:buFont typeface="Arial" panose="020B0604020202020204" pitchFamily="34" charset="0"/>
              <a:buChar char="•"/>
            </a:pPr>
            <a:r>
              <a:rPr lang="en-US" dirty="0"/>
              <a:t>Performance (20% limit)</a:t>
            </a:r>
          </a:p>
          <a:p>
            <a:pPr marL="285750" indent="-285750">
              <a:buFont typeface="Arial" panose="020B0604020202020204" pitchFamily="34" charset="0"/>
              <a:buChar char="•"/>
            </a:pPr>
            <a:r>
              <a:rPr lang="en-US" dirty="0"/>
              <a:t>Recruitment</a:t>
            </a:r>
          </a:p>
          <a:p>
            <a:pPr marL="285750" indent="-285750">
              <a:buFont typeface="Arial" panose="020B0604020202020204" pitchFamily="34" charset="0"/>
              <a:buChar char="•"/>
            </a:pPr>
            <a:r>
              <a:rPr lang="en-US" dirty="0"/>
              <a:t>Retention</a:t>
            </a:r>
          </a:p>
          <a:p>
            <a:pPr marL="285750" indent="-285750">
              <a:buFont typeface="Arial" panose="020B0604020202020204" pitchFamily="34" charset="0"/>
              <a:buChar char="•"/>
            </a:pPr>
            <a:r>
              <a:rPr lang="en-US" dirty="0"/>
              <a:t>Suggestion Bonus</a:t>
            </a:r>
          </a:p>
          <a:p>
            <a:endParaRPr lang="en-US" dirty="0"/>
          </a:p>
        </p:txBody>
      </p:sp>
      <p:sp>
        <p:nvSpPr>
          <p:cNvPr id="4" name="Slide Number Placeholder 3">
            <a:extLst>
              <a:ext uri="{FF2B5EF4-FFF2-40B4-BE49-F238E27FC236}">
                <a16:creationId xmlns:a16="http://schemas.microsoft.com/office/drawing/2014/main" id="{B3D139B0-AFDC-487D-BA64-66803D0D6924}"/>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14</a:t>
            </a:fld>
            <a:endParaRPr lang="en-US" dirty="0"/>
          </a:p>
        </p:txBody>
      </p:sp>
    </p:spTree>
    <p:extLst>
      <p:ext uri="{BB962C8B-B14F-4D97-AF65-F5344CB8AC3E}">
        <p14:creationId xmlns:p14="http://schemas.microsoft.com/office/powerpoint/2010/main" val="1067992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7DBE8E2-71E9-40A8-B25F-2D4F23E76688}"/>
              </a:ext>
            </a:extLst>
          </p:cNvPr>
          <p:cNvPicPr>
            <a:picLocks noGrp="1" noChangeAspect="1"/>
          </p:cNvPicPr>
          <p:nvPr>
            <p:ph type="pic" sz="quarter" idx="14"/>
          </p:nvPr>
        </p:nvPicPr>
        <p:blipFill>
          <a:blip r:embed="rId2"/>
          <a:srcRect/>
          <a:stretch/>
        </p:blipFill>
        <p:spPr>
          <a:xfrm>
            <a:off x="2556454" y="598401"/>
            <a:ext cx="5728951" cy="5661198"/>
          </a:xfrm>
        </p:spPr>
      </p:pic>
      <p:sp>
        <p:nvSpPr>
          <p:cNvPr id="24" name="Title 23">
            <a:extLst>
              <a:ext uri="{FF2B5EF4-FFF2-40B4-BE49-F238E27FC236}">
                <a16:creationId xmlns:a16="http://schemas.microsoft.com/office/drawing/2014/main" id="{3413C595-4D01-4997-9A0A-E7606687AB79}"/>
              </a:ext>
            </a:extLst>
          </p:cNvPr>
          <p:cNvSpPr>
            <a:spLocks noGrp="1"/>
          </p:cNvSpPr>
          <p:nvPr>
            <p:ph type="title"/>
          </p:nvPr>
        </p:nvSpPr>
        <p:spPr>
          <a:xfrm>
            <a:off x="6169978" y="3443968"/>
            <a:ext cx="6022022" cy="882499"/>
          </a:xfrm>
        </p:spPr>
        <p:txBody>
          <a:bodyPr/>
          <a:lstStyle/>
          <a:p>
            <a:r>
              <a:rPr lang="en-US" sz="2400" dirty="0"/>
              <a:t>NEW SALARY ADJUSTMENT</a:t>
            </a:r>
          </a:p>
        </p:txBody>
      </p:sp>
      <p:sp>
        <p:nvSpPr>
          <p:cNvPr id="16" name="Text Placeholder 15">
            <a:extLst>
              <a:ext uri="{FF2B5EF4-FFF2-40B4-BE49-F238E27FC236}">
                <a16:creationId xmlns:a16="http://schemas.microsoft.com/office/drawing/2014/main" id="{D7D3E7A5-4BD8-44AD-B116-D2CED7043DD7}"/>
              </a:ext>
            </a:extLst>
          </p:cNvPr>
          <p:cNvSpPr>
            <a:spLocks noGrp="1"/>
          </p:cNvSpPr>
          <p:nvPr>
            <p:ph type="body" sz="quarter" idx="16"/>
          </p:nvPr>
        </p:nvSpPr>
        <p:spPr>
          <a:xfrm>
            <a:off x="6169979" y="4326467"/>
            <a:ext cx="6022021" cy="830414"/>
          </a:xfrm>
        </p:spPr>
        <p:txBody>
          <a:bodyPr/>
          <a:lstStyle/>
          <a:p>
            <a:r>
              <a:rPr lang="en-US" dirty="0"/>
              <a:t>Form</a:t>
            </a:r>
          </a:p>
        </p:txBody>
      </p:sp>
    </p:spTree>
    <p:extLst>
      <p:ext uri="{BB962C8B-B14F-4D97-AF65-F5344CB8AC3E}">
        <p14:creationId xmlns:p14="http://schemas.microsoft.com/office/powerpoint/2010/main" val="4219387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Close up of sand">
            <a:extLst>
              <a:ext uri="{FF2B5EF4-FFF2-40B4-BE49-F238E27FC236}">
                <a16:creationId xmlns:a16="http://schemas.microsoft.com/office/drawing/2014/main" id="{B2BE730E-3A48-4CBD-8E48-B35F154D835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0"/>
            <a:ext cx="12192000" cy="6858000"/>
          </a:xfrm>
        </p:spPr>
      </p:pic>
      <p:sp>
        <p:nvSpPr>
          <p:cNvPr id="15" name="Title 14">
            <a:extLst>
              <a:ext uri="{FF2B5EF4-FFF2-40B4-BE49-F238E27FC236}">
                <a16:creationId xmlns:a16="http://schemas.microsoft.com/office/drawing/2014/main" id="{985311D1-54C5-4629-99A1-D0E53D8E6534}"/>
              </a:ext>
            </a:extLst>
          </p:cNvPr>
          <p:cNvSpPr>
            <a:spLocks noGrp="1"/>
          </p:cNvSpPr>
          <p:nvPr>
            <p:ph type="title"/>
          </p:nvPr>
        </p:nvSpPr>
        <p:spPr>
          <a:xfrm>
            <a:off x="-1" y="1181910"/>
            <a:ext cx="12192000" cy="3352227"/>
          </a:xfrm>
        </p:spPr>
        <p:txBody>
          <a:bodyPr/>
          <a:lstStyle/>
          <a:p>
            <a:r>
              <a:rPr lang="en-US" sz="2800" dirty="0"/>
              <a:t>“You cannot mandate productivity. You must provide the tools to let people become their best.”</a:t>
            </a:r>
          </a:p>
        </p:txBody>
      </p:sp>
      <p:sp>
        <p:nvSpPr>
          <p:cNvPr id="17" name="Text Placeholder 16">
            <a:extLst>
              <a:ext uri="{FF2B5EF4-FFF2-40B4-BE49-F238E27FC236}">
                <a16:creationId xmlns:a16="http://schemas.microsoft.com/office/drawing/2014/main" id="{172E38AD-9DB1-4BF6-B4CA-5E36E2D4D485}"/>
              </a:ext>
            </a:extLst>
          </p:cNvPr>
          <p:cNvSpPr>
            <a:spLocks noGrp="1"/>
          </p:cNvSpPr>
          <p:nvPr>
            <p:ph type="body" sz="quarter" idx="16"/>
          </p:nvPr>
        </p:nvSpPr>
        <p:spPr>
          <a:xfrm>
            <a:off x="-1" y="4534137"/>
            <a:ext cx="12192000" cy="1141953"/>
          </a:xfrm>
        </p:spPr>
        <p:txBody>
          <a:bodyPr/>
          <a:lstStyle/>
          <a:p>
            <a:r>
              <a:rPr lang="en-US" dirty="0"/>
              <a:t>Steve Jobs</a:t>
            </a:r>
          </a:p>
        </p:txBody>
      </p:sp>
      <p:sp>
        <p:nvSpPr>
          <p:cNvPr id="4" name="Slide Number Placeholder 3">
            <a:extLst>
              <a:ext uri="{FF2B5EF4-FFF2-40B4-BE49-F238E27FC236}">
                <a16:creationId xmlns:a16="http://schemas.microsoft.com/office/drawing/2014/main" id="{97E49766-851F-4808-BD95-B55C6D1316C1}"/>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16</a:t>
            </a:fld>
            <a:endParaRPr lang="en-US" dirty="0"/>
          </a:p>
        </p:txBody>
      </p:sp>
    </p:spTree>
    <p:extLst>
      <p:ext uri="{BB962C8B-B14F-4D97-AF65-F5344CB8AC3E}">
        <p14:creationId xmlns:p14="http://schemas.microsoft.com/office/powerpoint/2010/main" val="1388807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DD48C8EC-56C5-4A2A-BB21-811BC510040A}"/>
              </a:ext>
            </a:extLst>
          </p:cNvPr>
          <p:cNvSpPr>
            <a:spLocks noGrp="1"/>
          </p:cNvSpPr>
          <p:nvPr>
            <p:ph type="title"/>
          </p:nvPr>
        </p:nvSpPr>
        <p:spPr>
          <a:xfrm>
            <a:off x="1574800" y="3429000"/>
            <a:ext cx="3097320" cy="978408"/>
          </a:xfrm>
        </p:spPr>
        <p:txBody>
          <a:bodyPr/>
          <a:lstStyle/>
          <a:p>
            <a:r>
              <a:rPr lang="en-US" dirty="0"/>
              <a:t>Questions?</a:t>
            </a:r>
          </a:p>
        </p:txBody>
      </p:sp>
      <p:pic>
        <p:nvPicPr>
          <p:cNvPr id="17" name="Picture Placeholder 16" descr="A picture containing plant, grass, outdoor, sea, beach">
            <a:extLst>
              <a:ext uri="{FF2B5EF4-FFF2-40B4-BE49-F238E27FC236}">
                <a16:creationId xmlns:a16="http://schemas.microsoft.com/office/drawing/2014/main" id="{C22AFC99-B8B0-4D49-8242-D5D9E488CA02}"/>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0"/>
            <a:ext cx="12192000" cy="2051050"/>
          </a:xfrm>
        </p:spPr>
      </p:pic>
      <p:sp>
        <p:nvSpPr>
          <p:cNvPr id="8" name="Text Placeholder 7">
            <a:extLst>
              <a:ext uri="{FF2B5EF4-FFF2-40B4-BE49-F238E27FC236}">
                <a16:creationId xmlns:a16="http://schemas.microsoft.com/office/drawing/2014/main" id="{36E72FF0-3C0E-499A-8DA6-324675513B3E}"/>
              </a:ext>
            </a:extLst>
          </p:cNvPr>
          <p:cNvSpPr>
            <a:spLocks noGrp="1"/>
          </p:cNvSpPr>
          <p:nvPr>
            <p:ph type="body" sz="quarter" idx="16"/>
          </p:nvPr>
        </p:nvSpPr>
        <p:spPr>
          <a:xfrm>
            <a:off x="6096000" y="2299174"/>
            <a:ext cx="5407660" cy="3352326"/>
          </a:xfrm>
        </p:spPr>
        <p:txBody>
          <a:bodyPr/>
          <a:lstStyle/>
          <a:p>
            <a:r>
              <a:rPr lang="en-US" sz="1600" b="1" dirty="0"/>
              <a:t>DHR Policy Bureau</a:t>
            </a:r>
          </a:p>
          <a:p>
            <a:r>
              <a:rPr lang="en-US" sz="1600" b="1" dirty="0"/>
              <a:t>Janelle White, Bureau Chief</a:t>
            </a:r>
          </a:p>
          <a:p>
            <a:r>
              <a:rPr lang="en-US" sz="1600" dirty="0">
                <a:hlinkClick r:id="rId3"/>
              </a:rPr>
              <a:t>janelle.white@dhr.idaho.gov</a:t>
            </a:r>
            <a:endParaRPr lang="en-US" sz="1600" dirty="0"/>
          </a:p>
          <a:p>
            <a:r>
              <a:rPr lang="en-US" sz="1600" b="1" dirty="0"/>
              <a:t>Hannah Lopez, HR Specialist, Sr.</a:t>
            </a:r>
          </a:p>
          <a:p>
            <a:r>
              <a:rPr lang="en-US" sz="1600" dirty="0">
                <a:hlinkClick r:id="rId4"/>
              </a:rPr>
              <a:t>hannah.lopez@dhr.idaho.gov</a:t>
            </a:r>
            <a:endParaRPr lang="en-US" sz="1600" dirty="0"/>
          </a:p>
          <a:p>
            <a:r>
              <a:rPr lang="en-US" sz="1600" b="1" dirty="0"/>
              <a:t>Haley Westenskow, HR Specialist, Sr.</a:t>
            </a:r>
          </a:p>
          <a:p>
            <a:r>
              <a:rPr lang="en-US" sz="1600" dirty="0">
                <a:hlinkClick r:id="rId5"/>
              </a:rPr>
              <a:t>haley.westenskow@dhr.idaho.gov</a:t>
            </a:r>
            <a:r>
              <a:rPr lang="en-US" sz="1600" dirty="0"/>
              <a:t> </a:t>
            </a:r>
          </a:p>
          <a:p>
            <a:r>
              <a:rPr lang="en-US" sz="1600" b="1" dirty="0"/>
              <a:t>Chrystelle Zimmerman, HR Specialist, Sr.</a:t>
            </a:r>
          </a:p>
          <a:p>
            <a:r>
              <a:rPr lang="en-US" sz="1600" dirty="0">
                <a:hlinkClick r:id="rId6"/>
              </a:rPr>
              <a:t>chrystelle.zimmerman@dhr.idaho.gov</a:t>
            </a:r>
            <a:endParaRPr lang="en-US" sz="1600" dirty="0"/>
          </a:p>
          <a:p>
            <a:endParaRPr lang="en-US" dirty="0"/>
          </a:p>
          <a:p>
            <a:endParaRPr lang="en-US" dirty="0"/>
          </a:p>
        </p:txBody>
      </p:sp>
      <p:pic>
        <p:nvPicPr>
          <p:cNvPr id="21" name="Picture Placeholder 20" descr="Close up of grass">
            <a:extLst>
              <a:ext uri="{FF2B5EF4-FFF2-40B4-BE49-F238E27FC236}">
                <a16:creationId xmlns:a16="http://schemas.microsoft.com/office/drawing/2014/main" id="{B6A72E84-A1D7-4314-81A0-543131AE3C01}"/>
              </a:ext>
            </a:extLst>
          </p:cNvPr>
          <p:cNvPicPr>
            <a:picLocks noGrp="1" noChangeAspect="1"/>
          </p:cNvPicPr>
          <p:nvPr>
            <p:ph type="pic" sz="quarter" idx="14"/>
          </p:nvPr>
        </p:nvPicPr>
        <p:blipFill rotWithShape="1">
          <a:blip r:embed="rId7" cstate="screen">
            <a:extLst>
              <a:ext uri="{28A0092B-C50C-407E-A947-70E740481C1C}">
                <a14:useLocalDpi xmlns:a14="http://schemas.microsoft.com/office/drawing/2010/main" val="0"/>
              </a:ext>
            </a:extLst>
          </a:blip>
          <a:srcRect/>
          <a:stretch/>
        </p:blipFill>
        <p:spPr>
          <a:xfrm>
            <a:off x="0" y="5788025"/>
            <a:ext cx="12192000" cy="1069975"/>
          </a:xfrm>
        </p:spPr>
      </p:pic>
      <p:sp>
        <p:nvSpPr>
          <p:cNvPr id="4" name="Slide Number Placeholder 3">
            <a:extLst>
              <a:ext uri="{FF2B5EF4-FFF2-40B4-BE49-F238E27FC236}">
                <a16:creationId xmlns:a16="http://schemas.microsoft.com/office/drawing/2014/main" id="{6F496E66-3A4B-4617-8D7C-D91AD3541F15}"/>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17</a:t>
            </a:fld>
            <a:endParaRPr lang="en-US" dirty="0"/>
          </a:p>
        </p:txBody>
      </p:sp>
    </p:spTree>
    <p:extLst>
      <p:ext uri="{BB962C8B-B14F-4D97-AF65-F5344CB8AC3E}">
        <p14:creationId xmlns:p14="http://schemas.microsoft.com/office/powerpoint/2010/main" val="1321790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F3F083B8-4B95-4C15-B710-4BC526A23973}"/>
              </a:ext>
            </a:extLst>
          </p:cNvPr>
          <p:cNvSpPr>
            <a:spLocks noGrp="1"/>
          </p:cNvSpPr>
          <p:nvPr>
            <p:ph type="title"/>
          </p:nvPr>
        </p:nvSpPr>
        <p:spPr>
          <a:xfrm>
            <a:off x="1401580" y="942423"/>
            <a:ext cx="4694420" cy="1124392"/>
          </a:xfrm>
        </p:spPr>
        <p:txBody>
          <a:bodyPr/>
          <a:lstStyle/>
          <a:p>
            <a:r>
              <a:rPr lang="en-US" dirty="0"/>
              <a:t>Agenda/Goals</a:t>
            </a:r>
          </a:p>
        </p:txBody>
      </p:sp>
      <p:sp>
        <p:nvSpPr>
          <p:cNvPr id="8" name="Text Placeholder 7">
            <a:extLst>
              <a:ext uri="{FF2B5EF4-FFF2-40B4-BE49-F238E27FC236}">
                <a16:creationId xmlns:a16="http://schemas.microsoft.com/office/drawing/2014/main" id="{938E3964-EE54-4BDC-A0A3-DC7D197FFB5C}"/>
              </a:ext>
            </a:extLst>
          </p:cNvPr>
          <p:cNvSpPr>
            <a:spLocks noGrp="1"/>
          </p:cNvSpPr>
          <p:nvPr>
            <p:ph type="body" sz="quarter" idx="16"/>
          </p:nvPr>
        </p:nvSpPr>
        <p:spPr>
          <a:xfrm>
            <a:off x="1410587" y="2329867"/>
            <a:ext cx="4058872" cy="3778325"/>
          </a:xfrm>
        </p:spPr>
        <p:txBody>
          <a:bodyPr/>
          <a:lstStyle/>
          <a:p>
            <a:r>
              <a:rPr lang="en-US" dirty="0"/>
              <a:t>Classification overview</a:t>
            </a:r>
          </a:p>
          <a:p>
            <a:r>
              <a:rPr lang="en-US" dirty="0"/>
              <a:t>Compensation overview</a:t>
            </a:r>
          </a:p>
          <a:p>
            <a:r>
              <a:rPr lang="en-US" dirty="0"/>
              <a:t>Tools for Success</a:t>
            </a:r>
          </a:p>
          <a:p>
            <a:r>
              <a:rPr lang="en-US" dirty="0"/>
              <a:t>New Forms to assist you</a:t>
            </a:r>
          </a:p>
        </p:txBody>
      </p:sp>
      <p:pic>
        <p:nvPicPr>
          <p:cNvPr id="37" name="Picture Placeholder 36">
            <a:extLst>
              <a:ext uri="{FF2B5EF4-FFF2-40B4-BE49-F238E27FC236}">
                <a16:creationId xmlns:a16="http://schemas.microsoft.com/office/drawing/2014/main" id="{1573DF6C-A3E4-4821-B550-4A14F71D3AA4}"/>
              </a:ext>
            </a:extLst>
          </p:cNvPr>
          <p:cNvPicPr>
            <a:picLocks noGrp="1" noChangeAspect="1"/>
          </p:cNvPicPr>
          <p:nvPr>
            <p:ph type="pic" sz="quarter" idx="14"/>
          </p:nvPr>
        </p:nvPicPr>
        <p:blipFill>
          <a:blip r:embed="rId3">
            <a:extLst>
              <a:ext uri="{837473B0-CC2E-450A-ABE3-18F120FF3D39}">
                <a1611:picAttrSrcUrl xmlns:a1611="http://schemas.microsoft.com/office/drawing/2016/11/main" r:id="rId4"/>
              </a:ext>
            </a:extLst>
          </a:blip>
          <a:srcRect/>
          <a:stretch/>
        </p:blipFill>
        <p:spPr>
          <a:xfrm>
            <a:off x="7183361" y="428867"/>
            <a:ext cx="3598052" cy="2400370"/>
          </a:xfrm>
        </p:spPr>
      </p:pic>
      <p:pic>
        <p:nvPicPr>
          <p:cNvPr id="31" name="Picture Placeholder 30">
            <a:extLst>
              <a:ext uri="{FF2B5EF4-FFF2-40B4-BE49-F238E27FC236}">
                <a16:creationId xmlns:a16="http://schemas.microsoft.com/office/drawing/2014/main" id="{8B396EA2-87A9-49C1-BCCC-F8C1867D92AB}"/>
              </a:ext>
            </a:extLst>
          </p:cNvPr>
          <p:cNvPicPr>
            <a:picLocks noGrp="1" noChangeAspect="1"/>
          </p:cNvPicPr>
          <p:nvPr>
            <p:ph type="pic" sz="quarter" idx="13"/>
          </p:nvPr>
        </p:nvPicPr>
        <p:blipFill>
          <a:blip r:embed="rId5">
            <a:extLst>
              <a:ext uri="{837473B0-CC2E-450A-ABE3-18F120FF3D39}">
                <a1611:picAttrSrcUrl xmlns:a1611="http://schemas.microsoft.com/office/drawing/2016/11/main" r:id="rId6"/>
              </a:ext>
            </a:extLst>
          </a:blip>
          <a:srcRect/>
          <a:stretch/>
        </p:blipFill>
        <p:spPr>
          <a:xfrm>
            <a:off x="7183361" y="3879678"/>
            <a:ext cx="3598052" cy="2698539"/>
          </a:xfrm>
        </p:spPr>
      </p:pic>
      <p:sp>
        <p:nvSpPr>
          <p:cNvPr id="4" name="Slide Number Placeholder 3">
            <a:extLst>
              <a:ext uri="{FF2B5EF4-FFF2-40B4-BE49-F238E27FC236}">
                <a16:creationId xmlns:a16="http://schemas.microsoft.com/office/drawing/2014/main" id="{C5FE626F-057D-4E99-A748-F977659F21EC}"/>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2</a:t>
            </a:fld>
            <a:endParaRPr lang="en-US" dirty="0"/>
          </a:p>
        </p:txBody>
      </p:sp>
      <p:sp>
        <p:nvSpPr>
          <p:cNvPr id="5" name="TextBox 4">
            <a:extLst>
              <a:ext uri="{FF2B5EF4-FFF2-40B4-BE49-F238E27FC236}">
                <a16:creationId xmlns:a16="http://schemas.microsoft.com/office/drawing/2014/main" id="{6E8EF7F4-6B64-4D2E-BD23-989773F80694}"/>
              </a:ext>
            </a:extLst>
          </p:cNvPr>
          <p:cNvSpPr txBox="1"/>
          <p:nvPr/>
        </p:nvSpPr>
        <p:spPr>
          <a:xfrm>
            <a:off x="7183361" y="6578217"/>
            <a:ext cx="3598052" cy="230832"/>
          </a:xfrm>
          <a:prstGeom prst="rect">
            <a:avLst/>
          </a:prstGeom>
          <a:noFill/>
        </p:spPr>
        <p:txBody>
          <a:bodyPr wrap="square" rtlCol="0">
            <a:spAutoFit/>
          </a:bodyPr>
          <a:lstStyle/>
          <a:p>
            <a:r>
              <a:rPr lang="en-US" sz="900">
                <a:hlinkClick r:id="rId6" tooltip="https://www.flickr.com/photos/spackletoe/90811910/"/>
              </a:rPr>
              <a:t>This Photo</a:t>
            </a:r>
            <a:r>
              <a:rPr lang="en-US" sz="900"/>
              <a:t> by Unknown Author is licensed under </a:t>
            </a:r>
            <a:r>
              <a:rPr lang="en-US" sz="900">
                <a:hlinkClick r:id="rId7" tooltip="https://creativecommons.org/licenses/by-nc-nd/3.0/"/>
              </a:rPr>
              <a:t>CC BY-NC-ND</a:t>
            </a:r>
            <a:endParaRPr lang="en-US" sz="900"/>
          </a:p>
        </p:txBody>
      </p:sp>
    </p:spTree>
    <p:extLst>
      <p:ext uri="{BB962C8B-B14F-4D97-AF65-F5344CB8AC3E}">
        <p14:creationId xmlns:p14="http://schemas.microsoft.com/office/powerpoint/2010/main" val="2060042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a:extLst>
              <a:ext uri="{FF2B5EF4-FFF2-40B4-BE49-F238E27FC236}">
                <a16:creationId xmlns:a16="http://schemas.microsoft.com/office/drawing/2014/main" id="{05C9BC75-0FE2-430C-A627-D6478EDBAACA}"/>
              </a:ext>
            </a:extLst>
          </p:cNvPr>
          <p:cNvSpPr>
            <a:spLocks noGrp="1"/>
          </p:cNvSpPr>
          <p:nvPr>
            <p:ph type="title"/>
          </p:nvPr>
        </p:nvSpPr>
        <p:spPr>
          <a:xfrm>
            <a:off x="268326" y="677419"/>
            <a:ext cx="3663594" cy="1325563"/>
          </a:xfrm>
        </p:spPr>
        <p:txBody>
          <a:bodyPr/>
          <a:lstStyle/>
          <a:p>
            <a:r>
              <a:rPr lang="en-US" dirty="0"/>
              <a:t>Roles &amp; Responsibilities</a:t>
            </a:r>
          </a:p>
        </p:txBody>
      </p:sp>
      <p:pic>
        <p:nvPicPr>
          <p:cNvPr id="37" name="Picture Placeholder 36">
            <a:extLst>
              <a:ext uri="{FF2B5EF4-FFF2-40B4-BE49-F238E27FC236}">
                <a16:creationId xmlns:a16="http://schemas.microsoft.com/office/drawing/2014/main" id="{98F474B4-9A01-431B-89C4-795F0E8E300B}"/>
              </a:ext>
            </a:extLst>
          </p:cNvPr>
          <p:cNvPicPr>
            <a:picLocks noGrp="1" noChangeAspect="1"/>
          </p:cNvPicPr>
          <p:nvPr>
            <p:ph type="pic" sz="quarter" idx="23"/>
          </p:nvPr>
        </p:nvPicPr>
        <p:blipFill>
          <a:blip r:embed="rId3"/>
          <a:srcRect l="1649" r="1649"/>
          <a:stretch/>
        </p:blipFill>
        <p:spPr>
          <a:xfrm>
            <a:off x="361950" y="2263175"/>
            <a:ext cx="1926262" cy="1325563"/>
          </a:xfrm>
        </p:spPr>
      </p:pic>
      <p:sp>
        <p:nvSpPr>
          <p:cNvPr id="18" name="Text Placeholder 17">
            <a:extLst>
              <a:ext uri="{FF2B5EF4-FFF2-40B4-BE49-F238E27FC236}">
                <a16:creationId xmlns:a16="http://schemas.microsoft.com/office/drawing/2014/main" id="{E96617D7-0697-4087-A9EF-D77EB2564E83}"/>
              </a:ext>
            </a:extLst>
          </p:cNvPr>
          <p:cNvSpPr>
            <a:spLocks noGrp="1"/>
          </p:cNvSpPr>
          <p:nvPr>
            <p:ph type="body" sz="quarter" idx="34"/>
          </p:nvPr>
        </p:nvSpPr>
        <p:spPr>
          <a:xfrm>
            <a:off x="6974574" y="3714108"/>
            <a:ext cx="1922137" cy="475147"/>
          </a:xfrm>
        </p:spPr>
        <p:txBody>
          <a:bodyPr/>
          <a:lstStyle/>
          <a:p>
            <a:r>
              <a:rPr lang="en-US" dirty="0"/>
              <a:t>Governor</a:t>
            </a:r>
          </a:p>
        </p:txBody>
      </p:sp>
      <p:sp>
        <p:nvSpPr>
          <p:cNvPr id="21" name="Text Placeholder 20">
            <a:extLst>
              <a:ext uri="{FF2B5EF4-FFF2-40B4-BE49-F238E27FC236}">
                <a16:creationId xmlns:a16="http://schemas.microsoft.com/office/drawing/2014/main" id="{CB4E3F3B-E173-4213-A472-5B258F0311F0}"/>
              </a:ext>
            </a:extLst>
          </p:cNvPr>
          <p:cNvSpPr>
            <a:spLocks noGrp="1"/>
          </p:cNvSpPr>
          <p:nvPr>
            <p:ph type="body" sz="quarter" idx="37"/>
          </p:nvPr>
        </p:nvSpPr>
        <p:spPr>
          <a:xfrm>
            <a:off x="9225158" y="3712103"/>
            <a:ext cx="1922137" cy="475147"/>
          </a:xfrm>
        </p:spPr>
        <p:txBody>
          <a:bodyPr/>
          <a:lstStyle/>
          <a:p>
            <a:r>
              <a:rPr lang="en-US" dirty="0"/>
              <a:t>Legislature​</a:t>
            </a:r>
          </a:p>
        </p:txBody>
      </p:sp>
      <p:sp>
        <p:nvSpPr>
          <p:cNvPr id="4" name="Slide Number Placeholder 3">
            <a:extLst>
              <a:ext uri="{FF2B5EF4-FFF2-40B4-BE49-F238E27FC236}">
                <a16:creationId xmlns:a16="http://schemas.microsoft.com/office/drawing/2014/main" id="{56A610E7-14D9-43B1-A0E2-CFD8D5311964}"/>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3</a:t>
            </a:fld>
            <a:endParaRPr lang="en-US" dirty="0"/>
          </a:p>
        </p:txBody>
      </p:sp>
      <p:pic>
        <p:nvPicPr>
          <p:cNvPr id="26" name="Picture Placeholder 36">
            <a:extLst>
              <a:ext uri="{FF2B5EF4-FFF2-40B4-BE49-F238E27FC236}">
                <a16:creationId xmlns:a16="http://schemas.microsoft.com/office/drawing/2014/main" id="{AB935D93-E047-46F8-9721-AA2DA529E42E}"/>
              </a:ext>
            </a:extLst>
          </p:cNvPr>
          <p:cNvPicPr>
            <a:picLocks noChangeAspect="1"/>
          </p:cNvPicPr>
          <p:nvPr/>
        </p:nvPicPr>
        <p:blipFill rotWithShape="1">
          <a:blip r:embed="rId4"/>
          <a:srcRect l="-3218" t="-62992" r="-4346" b="-68967"/>
          <a:stretch/>
        </p:blipFill>
        <p:spPr>
          <a:xfrm>
            <a:off x="2538845" y="2263174"/>
            <a:ext cx="1926262" cy="1325563"/>
          </a:xfrm>
          <a:prstGeom prst="rect">
            <a:avLst/>
          </a:prstGeom>
        </p:spPr>
      </p:pic>
      <p:pic>
        <p:nvPicPr>
          <p:cNvPr id="27" name="Picture Placeholder 36">
            <a:extLst>
              <a:ext uri="{FF2B5EF4-FFF2-40B4-BE49-F238E27FC236}">
                <a16:creationId xmlns:a16="http://schemas.microsoft.com/office/drawing/2014/main" id="{AB99E969-200A-42FA-AD50-3F0069CCA8BD}"/>
              </a:ext>
            </a:extLst>
          </p:cNvPr>
          <p:cNvPicPr>
            <a:picLocks noChangeAspect="1"/>
          </p:cNvPicPr>
          <p:nvPr/>
        </p:nvPicPr>
        <p:blipFill>
          <a:blip r:embed="rId5"/>
          <a:srcRect l="1649" r="1649"/>
          <a:stretch/>
        </p:blipFill>
        <p:spPr>
          <a:xfrm>
            <a:off x="9225158" y="2260802"/>
            <a:ext cx="1926262" cy="1325563"/>
          </a:xfrm>
          <a:prstGeom prst="rect">
            <a:avLst/>
          </a:prstGeom>
        </p:spPr>
      </p:pic>
      <p:pic>
        <p:nvPicPr>
          <p:cNvPr id="28" name="Picture Placeholder 36">
            <a:extLst>
              <a:ext uri="{FF2B5EF4-FFF2-40B4-BE49-F238E27FC236}">
                <a16:creationId xmlns:a16="http://schemas.microsoft.com/office/drawing/2014/main" id="{5405BFF6-0DC9-4C9B-8E0D-DCD707783170}"/>
              </a:ext>
            </a:extLst>
          </p:cNvPr>
          <p:cNvPicPr>
            <a:picLocks noChangeAspect="1"/>
          </p:cNvPicPr>
          <p:nvPr/>
        </p:nvPicPr>
        <p:blipFill rotWithShape="1">
          <a:blip r:embed="rId6"/>
          <a:srcRect l="-27292" t="-1124" r="-21290" b="-1124"/>
          <a:stretch/>
        </p:blipFill>
        <p:spPr>
          <a:xfrm>
            <a:off x="4715740" y="2260803"/>
            <a:ext cx="1926262" cy="1325563"/>
          </a:xfrm>
          <a:prstGeom prst="rect">
            <a:avLst/>
          </a:prstGeom>
        </p:spPr>
      </p:pic>
      <p:pic>
        <p:nvPicPr>
          <p:cNvPr id="29" name="Picture Placeholder 36">
            <a:extLst>
              <a:ext uri="{FF2B5EF4-FFF2-40B4-BE49-F238E27FC236}">
                <a16:creationId xmlns:a16="http://schemas.microsoft.com/office/drawing/2014/main" id="{665893B2-B321-4939-8398-275CE40C1273}"/>
              </a:ext>
            </a:extLst>
          </p:cNvPr>
          <p:cNvPicPr>
            <a:picLocks noChangeAspect="1"/>
          </p:cNvPicPr>
          <p:nvPr/>
        </p:nvPicPr>
        <p:blipFill>
          <a:blip r:embed="rId7"/>
          <a:srcRect t="6256" b="6256"/>
          <a:stretch/>
        </p:blipFill>
        <p:spPr>
          <a:xfrm>
            <a:off x="6970449" y="2260803"/>
            <a:ext cx="1926262" cy="1325563"/>
          </a:xfrm>
          <a:prstGeom prst="rect">
            <a:avLst/>
          </a:prstGeom>
        </p:spPr>
      </p:pic>
      <p:sp>
        <p:nvSpPr>
          <p:cNvPr id="12" name="Text Placeholder 11">
            <a:extLst>
              <a:ext uri="{FF2B5EF4-FFF2-40B4-BE49-F238E27FC236}">
                <a16:creationId xmlns:a16="http://schemas.microsoft.com/office/drawing/2014/main" id="{83C34269-6480-49EC-8D19-B7281D58B84D}"/>
              </a:ext>
            </a:extLst>
          </p:cNvPr>
          <p:cNvSpPr>
            <a:spLocks noGrp="1"/>
          </p:cNvSpPr>
          <p:nvPr>
            <p:ph type="body" sz="quarter" idx="28"/>
          </p:nvPr>
        </p:nvSpPr>
        <p:spPr>
          <a:xfrm>
            <a:off x="361950" y="3664449"/>
            <a:ext cx="1926262" cy="475147"/>
          </a:xfrm>
        </p:spPr>
        <p:txBody>
          <a:bodyPr/>
          <a:lstStyle/>
          <a:p>
            <a:r>
              <a:rPr lang="en-US" dirty="0"/>
              <a:t>Agency/Board</a:t>
            </a:r>
          </a:p>
        </p:txBody>
      </p:sp>
      <p:sp>
        <p:nvSpPr>
          <p:cNvPr id="35" name="Text Placeholder 11">
            <a:extLst>
              <a:ext uri="{FF2B5EF4-FFF2-40B4-BE49-F238E27FC236}">
                <a16:creationId xmlns:a16="http://schemas.microsoft.com/office/drawing/2014/main" id="{397A56DA-06BB-4A96-93AF-1F293E3A3CA7}"/>
              </a:ext>
            </a:extLst>
          </p:cNvPr>
          <p:cNvSpPr txBox="1">
            <a:spLocks/>
          </p:cNvSpPr>
          <p:nvPr/>
        </p:nvSpPr>
        <p:spPr>
          <a:xfrm>
            <a:off x="2538845" y="3663379"/>
            <a:ext cx="1926262" cy="47514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cap="none" spc="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Division of Human Resources</a:t>
            </a:r>
          </a:p>
        </p:txBody>
      </p:sp>
      <p:sp>
        <p:nvSpPr>
          <p:cNvPr id="38" name="Text Placeholder 11">
            <a:extLst>
              <a:ext uri="{FF2B5EF4-FFF2-40B4-BE49-F238E27FC236}">
                <a16:creationId xmlns:a16="http://schemas.microsoft.com/office/drawing/2014/main" id="{D2E6DA85-DFC4-4E0F-9532-E417DE2CCDA0}"/>
              </a:ext>
            </a:extLst>
          </p:cNvPr>
          <p:cNvSpPr txBox="1">
            <a:spLocks/>
          </p:cNvSpPr>
          <p:nvPr/>
        </p:nvSpPr>
        <p:spPr>
          <a:xfrm>
            <a:off x="4715740" y="3669498"/>
            <a:ext cx="2032532" cy="47514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cap="none" spc="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Division of Financial Management</a:t>
            </a:r>
          </a:p>
        </p:txBody>
      </p:sp>
      <p:sp>
        <p:nvSpPr>
          <p:cNvPr id="47" name="Content Placeholder 2">
            <a:extLst>
              <a:ext uri="{FF2B5EF4-FFF2-40B4-BE49-F238E27FC236}">
                <a16:creationId xmlns:a16="http://schemas.microsoft.com/office/drawing/2014/main" id="{47AA63BE-A770-43BF-9F61-126EB52C959F}"/>
              </a:ext>
            </a:extLst>
          </p:cNvPr>
          <p:cNvSpPr txBox="1">
            <a:spLocks/>
          </p:cNvSpPr>
          <p:nvPr/>
        </p:nvSpPr>
        <p:spPr>
          <a:xfrm>
            <a:off x="2481549" y="4500880"/>
            <a:ext cx="7228901" cy="1857475"/>
          </a:xfrm>
          <a:prstGeom prst="rect">
            <a:avLst/>
          </a:prstGeom>
          <a:solidFill>
            <a:schemeClr val="accent2">
              <a:lumMod val="60000"/>
              <a:lumOff val="40000"/>
            </a:schemeClr>
          </a:solidFill>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1">
                    <a:lumMod val="85000"/>
                    <a:lumOff val="15000"/>
                  </a:schemeClr>
                </a:solidFill>
              </a:rPr>
              <a:t>Division of Human Resources (DHR) Roles &amp; Responsibilities</a:t>
            </a:r>
          </a:p>
          <a:p>
            <a:pPr marL="0" indent="0">
              <a:buNone/>
            </a:pPr>
            <a:r>
              <a:rPr lang="en-US" sz="1800" dirty="0">
                <a:solidFill>
                  <a:schemeClr val="tx1">
                    <a:lumMod val="85000"/>
                    <a:lumOff val="15000"/>
                  </a:schemeClr>
                </a:solidFill>
              </a:rPr>
              <a:t>Administer the state personnel system, promote operational excellence by encouraging collaboration and efficiencies among State agencies to recruit, develop, and retain a proficient and diverse workforce. (Idaho Code Section 67-5301)</a:t>
            </a:r>
          </a:p>
          <a:p>
            <a:r>
              <a:rPr lang="en-US" sz="1800" dirty="0">
                <a:solidFill>
                  <a:schemeClr val="tx1">
                    <a:lumMod val="85000"/>
                    <a:lumOff val="15000"/>
                  </a:schemeClr>
                </a:solidFill>
              </a:rPr>
              <a:t>Uphold DHR statutory and rule requirements (Idaho Code Section 67-5308, 5309, /IDAPA 15.04.01.000 )</a:t>
            </a:r>
          </a:p>
          <a:p>
            <a:r>
              <a:rPr lang="en-US" sz="1800" dirty="0">
                <a:solidFill>
                  <a:schemeClr val="tx1">
                    <a:lumMod val="85000"/>
                    <a:lumOff val="15000"/>
                  </a:schemeClr>
                </a:solidFill>
              </a:rPr>
              <a:t>Provide administrative and financial support to the Idaho Personnel Commission (IDAPA 15.04.01.009)</a:t>
            </a:r>
          </a:p>
          <a:p>
            <a:endParaRPr lang="en-US" dirty="0">
              <a:latin typeface="Calibri" pitchFamily="34" charset="0"/>
            </a:endParaRPr>
          </a:p>
        </p:txBody>
      </p:sp>
    </p:spTree>
    <p:extLst>
      <p:ext uri="{BB962C8B-B14F-4D97-AF65-F5344CB8AC3E}">
        <p14:creationId xmlns:p14="http://schemas.microsoft.com/office/powerpoint/2010/main" val="194156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5" name="Google Shape;315;p21"/>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4</a:t>
            </a:fld>
            <a:endParaRPr/>
          </a:p>
        </p:txBody>
      </p:sp>
      <p:pic>
        <p:nvPicPr>
          <p:cNvPr id="5" name="Picture 4">
            <a:extLst>
              <a:ext uri="{FF2B5EF4-FFF2-40B4-BE49-F238E27FC236}">
                <a16:creationId xmlns:a16="http://schemas.microsoft.com/office/drawing/2014/main" id="{441FCB62-B143-4152-88E4-212A99C3FDA4}"/>
              </a:ext>
            </a:extLst>
          </p:cNvPr>
          <p:cNvPicPr/>
          <p:nvPr/>
        </p:nvPicPr>
        <p:blipFill rotWithShape="1">
          <a:blip r:embed="rId3">
            <a:clrChange>
              <a:clrFrom>
                <a:srgbClr val="FFFFFF"/>
              </a:clrFrom>
              <a:clrTo>
                <a:srgbClr val="FFFFFF">
                  <a:alpha val="0"/>
                </a:srgbClr>
              </a:clrTo>
            </a:clrChange>
          </a:blip>
          <a:srcRect t="4191"/>
          <a:stretch/>
        </p:blipFill>
        <p:spPr>
          <a:xfrm>
            <a:off x="2351314" y="136525"/>
            <a:ext cx="7489371" cy="6721475"/>
          </a:xfrm>
          <a:prstGeom prst="rect">
            <a:avLst/>
          </a:prstGeom>
        </p:spPr>
      </p:pic>
      <p:sp>
        <p:nvSpPr>
          <p:cNvPr id="2" name="Arrow: Left 1">
            <a:extLst>
              <a:ext uri="{FF2B5EF4-FFF2-40B4-BE49-F238E27FC236}">
                <a16:creationId xmlns:a16="http://schemas.microsoft.com/office/drawing/2014/main" id="{D0BF7280-C89F-4A1C-8FA6-5CECA98FA7FF}"/>
              </a:ext>
            </a:extLst>
          </p:cNvPr>
          <p:cNvSpPr/>
          <p:nvPr/>
        </p:nvSpPr>
        <p:spPr>
          <a:xfrm rot="10800000">
            <a:off x="4005550" y="1883883"/>
            <a:ext cx="914400" cy="31948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00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r>
              <a:rPr lang="en-US" dirty="0"/>
              <a:t>True or false</a:t>
            </a:r>
          </a:p>
        </p:txBody>
      </p:sp>
      <p:sp>
        <p:nvSpPr>
          <p:cNvPr id="5" name="Text Placeholder 4">
            <a:extLst>
              <a:ext uri="{FF2B5EF4-FFF2-40B4-BE49-F238E27FC236}">
                <a16:creationId xmlns:a16="http://schemas.microsoft.com/office/drawing/2014/main" id="{01AFBEB7-A9AF-468F-820B-D9077A7D0BA1}"/>
              </a:ext>
            </a:extLst>
          </p:cNvPr>
          <p:cNvSpPr>
            <a:spLocks noGrp="1"/>
          </p:cNvSpPr>
          <p:nvPr>
            <p:ph type="body" sz="quarter" idx="13"/>
          </p:nvPr>
        </p:nvSpPr>
        <p:spPr>
          <a:xfrm>
            <a:off x="1277759" y="2063838"/>
            <a:ext cx="4626764" cy="422365"/>
          </a:xfrm>
        </p:spPr>
        <p:txBody>
          <a:bodyPr>
            <a:normAutofit/>
          </a:bodyPr>
          <a:lstStyle/>
          <a:p>
            <a:r>
              <a:rPr lang="en-US" dirty="0"/>
              <a:t>What should you do?</a:t>
            </a:r>
          </a:p>
        </p:txBody>
      </p:sp>
      <p:sp>
        <p:nvSpPr>
          <p:cNvPr id="24" name="Text Placeholder 23">
            <a:extLst>
              <a:ext uri="{FF2B5EF4-FFF2-40B4-BE49-F238E27FC236}">
                <a16:creationId xmlns:a16="http://schemas.microsoft.com/office/drawing/2014/main" id="{B127C79B-F024-434C-825D-15CEE80923F4}"/>
              </a:ext>
            </a:extLst>
          </p:cNvPr>
          <p:cNvSpPr>
            <a:spLocks noGrp="1"/>
          </p:cNvSpPr>
          <p:nvPr>
            <p:ph type="body" sz="quarter" idx="16"/>
          </p:nvPr>
        </p:nvSpPr>
        <p:spPr>
          <a:xfrm>
            <a:off x="1277551" y="2486203"/>
            <a:ext cx="4626293" cy="3721841"/>
          </a:xfrm>
        </p:spPr>
        <p:txBody>
          <a:bodyPr/>
          <a:lstStyle/>
          <a:p>
            <a:r>
              <a:rPr lang="en-US" dirty="0"/>
              <a:t>1. You should use reclassification as a tool to get someone more money.</a:t>
            </a:r>
          </a:p>
          <a:p>
            <a:r>
              <a:rPr lang="en-US" dirty="0"/>
              <a:t>2. I don’t see an exact match in classification for the position we are hiring.  We need to create one from scratch.</a:t>
            </a:r>
          </a:p>
          <a:p>
            <a:r>
              <a:rPr lang="en-US" dirty="0"/>
              <a:t>3. When completing a PDQ, you should copy &amp; paste a class spec into a PDQ..</a:t>
            </a:r>
          </a:p>
          <a:p>
            <a:r>
              <a:rPr lang="en-US" dirty="0"/>
              <a:t>4. A job description and a class spec are not the same thing.</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5</a:t>
            </a:fld>
            <a:endParaRPr lang="en-US" dirty="0"/>
          </a:p>
        </p:txBody>
      </p:sp>
      <p:sp>
        <p:nvSpPr>
          <p:cNvPr id="11" name="Rectangle 10">
            <a:extLst>
              <a:ext uri="{FF2B5EF4-FFF2-40B4-BE49-F238E27FC236}">
                <a16:creationId xmlns:a16="http://schemas.microsoft.com/office/drawing/2014/main" id="{6E134ECA-FB08-4785-A436-1E9733C8F07C}"/>
              </a:ext>
            </a:extLst>
          </p:cNvPr>
          <p:cNvSpPr/>
          <p:nvPr/>
        </p:nvSpPr>
        <p:spPr>
          <a:xfrm>
            <a:off x="5242175" y="2250618"/>
            <a:ext cx="1955714" cy="923330"/>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solidFill>
                  <a:srgbClr val="FF0000"/>
                </a:solidFill>
                <a:effectLst>
                  <a:glow rad="228600">
                    <a:srgbClr val="FFFF00">
                      <a:alpha val="40000"/>
                    </a:srgbClr>
                  </a:glow>
                  <a:outerShdw dist="38100" dir="2640000" algn="bl" rotWithShape="0">
                    <a:schemeClr val="tx2">
                      <a:lumMod val="75000"/>
                    </a:schemeClr>
                  </a:outerShdw>
                </a:effectLst>
              </a:rPr>
              <a:t>Fal</a:t>
            </a:r>
            <a:r>
              <a:rPr lang="en-US" sz="5400" b="1" dirty="0">
                <a:ln w="12700">
                  <a:solidFill>
                    <a:schemeClr val="tx2">
                      <a:lumMod val="75000"/>
                    </a:schemeClr>
                  </a:solidFill>
                  <a:prstDash val="solid"/>
                </a:ln>
                <a:solidFill>
                  <a:srgbClr val="FF0000"/>
                </a:solidFill>
                <a:effectLst>
                  <a:glow rad="228600">
                    <a:srgbClr val="FFFF00">
                      <a:alpha val="40000"/>
                    </a:srgbClr>
                  </a:glow>
                  <a:outerShdw dist="38100" dir="2640000" algn="bl" rotWithShape="0">
                    <a:schemeClr val="tx2">
                      <a:lumMod val="75000"/>
                    </a:schemeClr>
                  </a:outerShdw>
                </a:effectLst>
              </a:rPr>
              <a:t>se</a:t>
            </a:r>
            <a:endParaRPr lang="en-US" sz="5400" b="1" cap="none" spc="0" dirty="0">
              <a:ln w="12700">
                <a:solidFill>
                  <a:schemeClr val="tx2">
                    <a:lumMod val="75000"/>
                  </a:schemeClr>
                </a:solidFill>
                <a:prstDash val="solid"/>
              </a:ln>
              <a:solidFill>
                <a:srgbClr val="FF0000"/>
              </a:solidFill>
              <a:effectLst>
                <a:glow rad="228600">
                  <a:srgbClr val="FFFF00">
                    <a:alpha val="40000"/>
                  </a:srgbClr>
                </a:glow>
                <a:outerShdw dist="38100" dir="2640000" algn="bl" rotWithShape="0">
                  <a:schemeClr val="tx2">
                    <a:lumMod val="75000"/>
                  </a:schemeClr>
                </a:outerShdw>
              </a:effectLst>
            </a:endParaRPr>
          </a:p>
        </p:txBody>
      </p:sp>
      <p:sp>
        <p:nvSpPr>
          <p:cNvPr id="16" name="Rectangle 15">
            <a:extLst>
              <a:ext uri="{FF2B5EF4-FFF2-40B4-BE49-F238E27FC236}">
                <a16:creationId xmlns:a16="http://schemas.microsoft.com/office/drawing/2014/main" id="{D61ACC2E-F2D9-444C-A1CA-83D7969FF1B6}"/>
              </a:ext>
            </a:extLst>
          </p:cNvPr>
          <p:cNvSpPr/>
          <p:nvPr/>
        </p:nvSpPr>
        <p:spPr>
          <a:xfrm>
            <a:off x="5647655" y="3306001"/>
            <a:ext cx="2317540" cy="923330"/>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solidFill>
                  <a:srgbClr val="FF0000"/>
                </a:solidFill>
                <a:effectLst>
                  <a:glow rad="228600">
                    <a:srgbClr val="FFFF00">
                      <a:alpha val="40000"/>
                    </a:srgbClr>
                  </a:glow>
                  <a:outerShdw dist="38100" dir="2640000" algn="bl" rotWithShape="0">
                    <a:schemeClr val="tx2">
                      <a:lumMod val="75000"/>
                    </a:schemeClr>
                  </a:outerShdw>
                </a:effectLst>
              </a:rPr>
              <a:t>False</a:t>
            </a:r>
          </a:p>
        </p:txBody>
      </p:sp>
      <p:sp>
        <p:nvSpPr>
          <p:cNvPr id="17" name="Rectangle 16">
            <a:extLst>
              <a:ext uri="{FF2B5EF4-FFF2-40B4-BE49-F238E27FC236}">
                <a16:creationId xmlns:a16="http://schemas.microsoft.com/office/drawing/2014/main" id="{E042E1CF-4CD4-418D-9980-F4104467A48F}"/>
              </a:ext>
            </a:extLst>
          </p:cNvPr>
          <p:cNvSpPr/>
          <p:nvPr/>
        </p:nvSpPr>
        <p:spPr>
          <a:xfrm>
            <a:off x="5822254" y="4450102"/>
            <a:ext cx="1823452" cy="923330"/>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solidFill>
                  <a:srgbClr val="FF0000"/>
                </a:solidFill>
                <a:effectLst>
                  <a:glow rad="228600">
                    <a:srgbClr val="FFFF00">
                      <a:alpha val="40000"/>
                    </a:srgbClr>
                  </a:glow>
                  <a:outerShdw dist="38100" dir="2640000" algn="bl" rotWithShape="0">
                    <a:schemeClr val="tx2">
                      <a:lumMod val="75000"/>
                    </a:schemeClr>
                  </a:outerShdw>
                </a:effectLst>
              </a:rPr>
              <a:t>False</a:t>
            </a:r>
          </a:p>
        </p:txBody>
      </p:sp>
      <p:sp>
        <p:nvSpPr>
          <p:cNvPr id="18" name="Rectangle 17">
            <a:extLst>
              <a:ext uri="{FF2B5EF4-FFF2-40B4-BE49-F238E27FC236}">
                <a16:creationId xmlns:a16="http://schemas.microsoft.com/office/drawing/2014/main" id="{EE900708-8DF7-4BBB-9ABB-33AC1DA151E0}"/>
              </a:ext>
            </a:extLst>
          </p:cNvPr>
          <p:cNvSpPr/>
          <p:nvPr/>
        </p:nvSpPr>
        <p:spPr>
          <a:xfrm>
            <a:off x="5573010" y="5329073"/>
            <a:ext cx="1955714"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solidFill>
                  <a:srgbClr val="00B050"/>
                </a:solidFill>
                <a:effectLst>
                  <a:glow rad="228600">
                    <a:srgbClr val="FFFF00">
                      <a:alpha val="40000"/>
                    </a:srgbClr>
                  </a:glow>
                  <a:outerShdw dist="38100" dir="2640000" algn="bl" rotWithShape="0">
                    <a:schemeClr val="tx2">
                      <a:lumMod val="75000"/>
                    </a:schemeClr>
                  </a:outerShdw>
                </a:effectLst>
              </a:rPr>
              <a:t>True</a:t>
            </a:r>
            <a:endParaRPr lang="en-US" sz="5400" b="1" cap="none" spc="0" dirty="0">
              <a:ln w="12700">
                <a:solidFill>
                  <a:schemeClr val="tx2">
                    <a:lumMod val="75000"/>
                  </a:schemeClr>
                </a:solidFill>
                <a:prstDash val="solid"/>
              </a:ln>
              <a:solidFill>
                <a:srgbClr val="00B050"/>
              </a:solidFill>
              <a:effectLst>
                <a:glow rad="228600">
                  <a:srgbClr val="FFFF00">
                    <a:alpha val="40000"/>
                  </a:srgbClr>
                </a:glow>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31497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14C969-5CB5-478B-86FF-04E3265A5FAE}"/>
              </a:ext>
            </a:extLst>
          </p:cNvPr>
          <p:cNvPicPr>
            <a:picLocks noChangeAspect="1"/>
          </p:cNvPicPr>
          <p:nvPr/>
        </p:nvPicPr>
        <p:blipFill>
          <a:blip r:embed="rId3"/>
          <a:stretch>
            <a:fillRect/>
          </a:stretch>
        </p:blipFill>
        <p:spPr>
          <a:xfrm>
            <a:off x="3624262" y="976312"/>
            <a:ext cx="4943475" cy="4905375"/>
          </a:xfrm>
          <a:prstGeom prst="rect">
            <a:avLst/>
          </a:prstGeom>
        </p:spPr>
      </p:pic>
    </p:spTree>
    <p:extLst>
      <p:ext uri="{BB962C8B-B14F-4D97-AF65-F5344CB8AC3E}">
        <p14:creationId xmlns:p14="http://schemas.microsoft.com/office/powerpoint/2010/main" val="1529400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E8D036FB-049F-42B9-8221-9EAE4768947B}"/>
              </a:ext>
            </a:extLst>
          </p:cNvPr>
          <p:cNvSpPr>
            <a:spLocks noGrp="1"/>
          </p:cNvSpPr>
          <p:nvPr>
            <p:ph type="title"/>
          </p:nvPr>
        </p:nvSpPr>
        <p:spPr>
          <a:xfrm>
            <a:off x="6096000" y="1035504"/>
            <a:ext cx="4749800" cy="527050"/>
          </a:xfrm>
        </p:spPr>
        <p:txBody>
          <a:bodyPr/>
          <a:lstStyle/>
          <a:p>
            <a:r>
              <a:rPr lang="en-US" dirty="0"/>
              <a:t>classifications</a:t>
            </a:r>
          </a:p>
        </p:txBody>
      </p:sp>
      <p:pic>
        <p:nvPicPr>
          <p:cNvPr id="9" name="Picture Placeholder 8">
            <a:extLst>
              <a:ext uri="{FF2B5EF4-FFF2-40B4-BE49-F238E27FC236}">
                <a16:creationId xmlns:a16="http://schemas.microsoft.com/office/drawing/2014/main" id="{22E34CE8-EDAD-4F1F-B483-DB47EDF53E66}"/>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a:stretch/>
        </p:blipFill>
        <p:spPr>
          <a:xfrm>
            <a:off x="838200" y="1120774"/>
            <a:ext cx="4114800" cy="4430939"/>
          </a:xfrm>
        </p:spPr>
      </p:pic>
      <p:sp>
        <p:nvSpPr>
          <p:cNvPr id="7" name="Text Placeholder 6">
            <a:extLst>
              <a:ext uri="{FF2B5EF4-FFF2-40B4-BE49-F238E27FC236}">
                <a16:creationId xmlns:a16="http://schemas.microsoft.com/office/drawing/2014/main" id="{C558E8B1-0215-4BC8-AF46-4F9A87F2AEF8}"/>
              </a:ext>
            </a:extLst>
          </p:cNvPr>
          <p:cNvSpPr>
            <a:spLocks noGrp="1"/>
          </p:cNvSpPr>
          <p:nvPr>
            <p:ph type="body" sz="quarter" idx="15"/>
          </p:nvPr>
        </p:nvSpPr>
        <p:spPr>
          <a:xfrm>
            <a:off x="6235700" y="1626054"/>
            <a:ext cx="4749800" cy="4238171"/>
          </a:xfrm>
        </p:spPr>
        <p:txBody>
          <a:bodyPr/>
          <a:lstStyle/>
          <a:p>
            <a:r>
              <a:rPr lang="en-US" dirty="0"/>
              <a:t>The work required for jobs are defined in State job classifications and agency specific job descriptions.</a:t>
            </a:r>
          </a:p>
          <a:p>
            <a:endParaRPr lang="en-US" dirty="0"/>
          </a:p>
          <a:p>
            <a:r>
              <a:rPr lang="en-US" dirty="0"/>
              <a:t>Classification – the designation given to a group of positions performing similar work that are in the same pay grade. (Idaho Code Section 67-5309(a))</a:t>
            </a:r>
          </a:p>
          <a:p>
            <a:endParaRPr lang="en-US" dirty="0"/>
          </a:p>
          <a:p>
            <a:r>
              <a:rPr lang="en-US" dirty="0"/>
              <a:t>Appropriate position classification provides the foundation for equal pay for equal work, identification of actual work performed, fair employment, equal opportunity for promotions and equitable compensation. (IDAPA 15.04.01.068)</a:t>
            </a:r>
          </a:p>
        </p:txBody>
      </p:sp>
      <p:sp>
        <p:nvSpPr>
          <p:cNvPr id="4" name="Slide Number Placeholder 3">
            <a:extLst>
              <a:ext uri="{FF2B5EF4-FFF2-40B4-BE49-F238E27FC236}">
                <a16:creationId xmlns:a16="http://schemas.microsoft.com/office/drawing/2014/main" id="{38202679-6595-4663-A854-969937BBADAB}"/>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7</a:t>
            </a:fld>
            <a:endParaRPr lang="en-US" dirty="0"/>
          </a:p>
        </p:txBody>
      </p:sp>
      <p:sp>
        <p:nvSpPr>
          <p:cNvPr id="52" name="Rectangle 51">
            <a:extLst>
              <a:ext uri="{FF2B5EF4-FFF2-40B4-BE49-F238E27FC236}">
                <a16:creationId xmlns:a16="http://schemas.microsoft.com/office/drawing/2014/main" id="{CB5CC355-F6A6-4B5D-BE90-7C2313A8123B}"/>
              </a:ext>
              <a:ext uri="{C183D7F6-B498-43B3-948B-1728B52AA6E4}">
                <adec:decorative xmlns:adec="http://schemas.microsoft.com/office/drawing/2017/decorative" val="1"/>
              </a:ext>
            </a:extLst>
          </p:cNvPr>
          <p:cNvSpPr/>
          <p:nvPr/>
        </p:nvSpPr>
        <p:spPr>
          <a:xfrm>
            <a:off x="1720850" y="0"/>
            <a:ext cx="2349500" cy="99377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BBB5809-75D2-48DA-87AC-5F918B3A3247}"/>
              </a:ext>
            </a:extLst>
          </p:cNvPr>
          <p:cNvSpPr txBox="1"/>
          <p:nvPr/>
        </p:nvSpPr>
        <p:spPr>
          <a:xfrm>
            <a:off x="838200" y="6125518"/>
            <a:ext cx="4114800" cy="230832"/>
          </a:xfrm>
          <a:prstGeom prst="rect">
            <a:avLst/>
          </a:prstGeom>
          <a:noFill/>
        </p:spPr>
        <p:txBody>
          <a:bodyPr wrap="square" rtlCol="0">
            <a:spAutoFit/>
          </a:bodyPr>
          <a:lstStyle/>
          <a:p>
            <a:r>
              <a:rPr lang="en-US" sz="900" dirty="0">
                <a:hlinkClick r:id="rId4" tooltip="https://www.bridgespan.org/insights/library/hiring/nonprofit-job-description-toolkit"/>
              </a:rPr>
              <a:t>This Photo</a:t>
            </a:r>
            <a:r>
              <a:rPr lang="en-US" sz="900" dirty="0"/>
              <a:t> by Unknown Author is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2501871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C40D3CB1-60FB-44E7-A807-4460AFADD914}"/>
              </a:ext>
            </a:extLst>
          </p:cNvPr>
          <p:cNvSpPr>
            <a:spLocks noGrp="1"/>
          </p:cNvSpPr>
          <p:nvPr>
            <p:ph type="title"/>
          </p:nvPr>
        </p:nvSpPr>
        <p:spPr>
          <a:xfrm>
            <a:off x="838200" y="640431"/>
            <a:ext cx="10515600" cy="726137"/>
          </a:xfrm>
        </p:spPr>
        <p:txBody>
          <a:bodyPr/>
          <a:lstStyle/>
          <a:p>
            <a:r>
              <a:rPr lang="en-US" dirty="0"/>
              <a:t>Classification overview</a:t>
            </a:r>
          </a:p>
        </p:txBody>
      </p:sp>
      <p:sp>
        <p:nvSpPr>
          <p:cNvPr id="5" name="Text Placeholder 4">
            <a:extLst>
              <a:ext uri="{FF2B5EF4-FFF2-40B4-BE49-F238E27FC236}">
                <a16:creationId xmlns:a16="http://schemas.microsoft.com/office/drawing/2014/main" id="{E1F6EAAA-7889-4E5F-90FD-F5C5492D37A2}"/>
              </a:ext>
            </a:extLst>
          </p:cNvPr>
          <p:cNvSpPr>
            <a:spLocks noGrp="1"/>
          </p:cNvSpPr>
          <p:nvPr>
            <p:ph type="body" sz="quarter" idx="13"/>
          </p:nvPr>
        </p:nvSpPr>
        <p:spPr>
          <a:xfrm>
            <a:off x="483140" y="2063838"/>
            <a:ext cx="3515704" cy="422365"/>
          </a:xfrm>
        </p:spPr>
        <p:txBody>
          <a:bodyPr>
            <a:normAutofit/>
          </a:bodyPr>
          <a:lstStyle/>
          <a:p>
            <a:r>
              <a:rPr lang="en-US" dirty="0"/>
              <a:t>Classified Employees</a:t>
            </a:r>
          </a:p>
        </p:txBody>
      </p:sp>
      <p:sp>
        <p:nvSpPr>
          <p:cNvPr id="23" name="Text Placeholder 22">
            <a:extLst>
              <a:ext uri="{FF2B5EF4-FFF2-40B4-BE49-F238E27FC236}">
                <a16:creationId xmlns:a16="http://schemas.microsoft.com/office/drawing/2014/main" id="{C553A94B-692D-4746-9FFA-FAD2FF823856}"/>
              </a:ext>
            </a:extLst>
          </p:cNvPr>
          <p:cNvSpPr>
            <a:spLocks noGrp="1"/>
          </p:cNvSpPr>
          <p:nvPr>
            <p:ph type="body" sz="quarter" idx="16"/>
          </p:nvPr>
        </p:nvSpPr>
        <p:spPr>
          <a:xfrm>
            <a:off x="482932" y="2523933"/>
            <a:ext cx="3515346" cy="3325723"/>
          </a:xfrm>
        </p:spPr>
        <p:txBody>
          <a:bodyPr/>
          <a:lstStyle/>
          <a:p>
            <a:r>
              <a:rPr lang="en-US" dirty="0"/>
              <a:t>All employees are classified unless specifically exempted in code. (Idaho Code Section 67-5303)</a:t>
            </a:r>
          </a:p>
          <a:p>
            <a:r>
              <a:rPr lang="en-US" dirty="0"/>
              <a:t>Subject to the provisions of the merit exam, selection, retention, promotion and dismissal requirements (due process) of Idaho Code, Title 67, Chapter 53​</a:t>
            </a:r>
          </a:p>
          <a:p>
            <a:r>
              <a:rPr lang="en-US" dirty="0"/>
              <a:t>Approximately 12,713 classified employees​</a:t>
            </a:r>
          </a:p>
        </p:txBody>
      </p:sp>
      <p:sp>
        <p:nvSpPr>
          <p:cNvPr id="24" name="Text Placeholder 23">
            <a:extLst>
              <a:ext uri="{FF2B5EF4-FFF2-40B4-BE49-F238E27FC236}">
                <a16:creationId xmlns:a16="http://schemas.microsoft.com/office/drawing/2014/main" id="{D766ABB5-79A8-4DFF-B3E4-6E4F29D7941F}"/>
              </a:ext>
            </a:extLst>
          </p:cNvPr>
          <p:cNvSpPr>
            <a:spLocks noGrp="1"/>
          </p:cNvSpPr>
          <p:nvPr>
            <p:ph type="body" sz="quarter" idx="17"/>
          </p:nvPr>
        </p:nvSpPr>
        <p:spPr>
          <a:xfrm>
            <a:off x="4329790" y="2063838"/>
            <a:ext cx="3595010" cy="422365"/>
          </a:xfrm>
        </p:spPr>
        <p:txBody>
          <a:bodyPr/>
          <a:lstStyle/>
          <a:p>
            <a:r>
              <a:rPr lang="en-US" dirty="0"/>
              <a:t>Non-Classified Employees</a:t>
            </a:r>
          </a:p>
        </p:txBody>
      </p:sp>
      <p:sp>
        <p:nvSpPr>
          <p:cNvPr id="25" name="Text Placeholder 24">
            <a:extLst>
              <a:ext uri="{FF2B5EF4-FFF2-40B4-BE49-F238E27FC236}">
                <a16:creationId xmlns:a16="http://schemas.microsoft.com/office/drawing/2014/main" id="{94333FF0-B429-4B2E-9910-AAF06DC5C728}"/>
              </a:ext>
            </a:extLst>
          </p:cNvPr>
          <p:cNvSpPr>
            <a:spLocks noGrp="1"/>
          </p:cNvSpPr>
          <p:nvPr>
            <p:ph type="body" sz="quarter" idx="18"/>
          </p:nvPr>
        </p:nvSpPr>
        <p:spPr>
          <a:xfrm>
            <a:off x="4329582" y="2523933"/>
            <a:ext cx="3515346" cy="3693636"/>
          </a:xfrm>
        </p:spPr>
        <p:txBody>
          <a:bodyPr/>
          <a:lstStyle/>
          <a:p>
            <a:r>
              <a:rPr lang="en-US" dirty="0"/>
              <a:t>Exempt from Idaho Code, Title 67, Chapter 53, but subject to Idaho Code, title 59, Chapter 16</a:t>
            </a:r>
          </a:p>
          <a:p>
            <a:r>
              <a:rPr lang="en-US" dirty="0"/>
              <a:t>Required to be paid a salary comparable to classified positions with similar duties, responsibilities, training, and experience.</a:t>
            </a:r>
          </a:p>
          <a:p>
            <a:r>
              <a:rPr lang="en-US" dirty="0"/>
              <a:t>Additional non-classified positions may be defined in agency specific statutes</a:t>
            </a:r>
          </a:p>
          <a:p>
            <a:r>
              <a:rPr lang="en-US" dirty="0"/>
              <a:t>Approximately 12,145 non-classified employees</a:t>
            </a:r>
          </a:p>
        </p:txBody>
      </p:sp>
      <p:sp>
        <p:nvSpPr>
          <p:cNvPr id="4" name="Slide Number Placeholder 3">
            <a:extLst>
              <a:ext uri="{FF2B5EF4-FFF2-40B4-BE49-F238E27FC236}">
                <a16:creationId xmlns:a16="http://schemas.microsoft.com/office/drawing/2014/main" id="{17F15162-EA7B-4AF6-9C08-B145E8FA8B98}"/>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8</a:t>
            </a:fld>
            <a:endParaRPr lang="en-US" dirty="0"/>
          </a:p>
        </p:txBody>
      </p:sp>
      <p:pic>
        <p:nvPicPr>
          <p:cNvPr id="8" name="Picture 7">
            <a:extLst>
              <a:ext uri="{FF2B5EF4-FFF2-40B4-BE49-F238E27FC236}">
                <a16:creationId xmlns:a16="http://schemas.microsoft.com/office/drawing/2014/main" id="{C46FE800-FC35-4523-A6C6-0CA71A6836B0}"/>
              </a:ext>
            </a:extLst>
          </p:cNvPr>
          <p:cNvPicPr>
            <a:picLocks noChangeAspect="1"/>
          </p:cNvPicPr>
          <p:nvPr/>
        </p:nvPicPr>
        <p:blipFill>
          <a:blip r:embed="rId3"/>
          <a:stretch>
            <a:fillRect/>
          </a:stretch>
        </p:blipFill>
        <p:spPr>
          <a:xfrm>
            <a:off x="8307492" y="2478588"/>
            <a:ext cx="3485714" cy="4209524"/>
          </a:xfrm>
          <a:prstGeom prst="rect">
            <a:avLst/>
          </a:prstGeom>
        </p:spPr>
      </p:pic>
      <p:sp>
        <p:nvSpPr>
          <p:cNvPr id="17" name="Text Placeholder 23">
            <a:extLst>
              <a:ext uri="{FF2B5EF4-FFF2-40B4-BE49-F238E27FC236}">
                <a16:creationId xmlns:a16="http://schemas.microsoft.com/office/drawing/2014/main" id="{9B2F9A71-69CE-4AFE-9612-9C8228C3DE63}"/>
              </a:ext>
            </a:extLst>
          </p:cNvPr>
          <p:cNvSpPr txBox="1">
            <a:spLocks/>
          </p:cNvSpPr>
          <p:nvPr/>
        </p:nvSpPr>
        <p:spPr>
          <a:xfrm>
            <a:off x="8255746" y="2063838"/>
            <a:ext cx="3595010" cy="4223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Current State Employees</a:t>
            </a:r>
          </a:p>
        </p:txBody>
      </p:sp>
    </p:spTree>
    <p:extLst>
      <p:ext uri="{BB962C8B-B14F-4D97-AF65-F5344CB8AC3E}">
        <p14:creationId xmlns:p14="http://schemas.microsoft.com/office/powerpoint/2010/main" val="3884075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3C4CC1D7-A91E-4CD5-B051-0B202E09ACE0}"/>
              </a:ext>
            </a:extLst>
          </p:cNvPr>
          <p:cNvSpPr>
            <a:spLocks noGrp="1"/>
          </p:cNvSpPr>
          <p:nvPr>
            <p:ph type="title"/>
          </p:nvPr>
        </p:nvSpPr>
        <p:spPr>
          <a:xfrm>
            <a:off x="838200" y="498928"/>
            <a:ext cx="10515600" cy="567872"/>
          </a:xfrm>
        </p:spPr>
        <p:txBody>
          <a:bodyPr/>
          <a:lstStyle/>
          <a:p>
            <a:r>
              <a:rPr lang="en-US" dirty="0"/>
              <a:t>Classification process</a:t>
            </a:r>
          </a:p>
        </p:txBody>
      </p:sp>
      <p:sp>
        <p:nvSpPr>
          <p:cNvPr id="14" name="Text Placeholder 13">
            <a:extLst>
              <a:ext uri="{FF2B5EF4-FFF2-40B4-BE49-F238E27FC236}">
                <a16:creationId xmlns:a16="http://schemas.microsoft.com/office/drawing/2014/main" id="{5C73BB6C-294B-4A13-AFEB-58CFBE6EDC0E}"/>
              </a:ext>
            </a:extLst>
          </p:cNvPr>
          <p:cNvSpPr>
            <a:spLocks noGrp="1"/>
          </p:cNvSpPr>
          <p:nvPr>
            <p:ph type="body" sz="quarter" idx="15"/>
          </p:nvPr>
        </p:nvSpPr>
        <p:spPr>
          <a:xfrm>
            <a:off x="727843" y="2434147"/>
            <a:ext cx="1826631" cy="776287"/>
          </a:xfrm>
        </p:spPr>
        <p:txBody>
          <a:bodyPr/>
          <a:lstStyle/>
          <a:p>
            <a:r>
              <a:rPr lang="en-US" dirty="0"/>
              <a:t>Class specs</a:t>
            </a:r>
          </a:p>
        </p:txBody>
      </p:sp>
      <p:sp>
        <p:nvSpPr>
          <p:cNvPr id="19" name="Text Placeholder 18">
            <a:extLst>
              <a:ext uri="{FF2B5EF4-FFF2-40B4-BE49-F238E27FC236}">
                <a16:creationId xmlns:a16="http://schemas.microsoft.com/office/drawing/2014/main" id="{E6F35BA7-9C1A-47BD-9F51-FF505471E934}"/>
              </a:ext>
            </a:extLst>
          </p:cNvPr>
          <p:cNvSpPr>
            <a:spLocks noGrp="1"/>
          </p:cNvSpPr>
          <p:nvPr>
            <p:ph type="body" sz="quarter" idx="20"/>
          </p:nvPr>
        </p:nvSpPr>
        <p:spPr>
          <a:xfrm>
            <a:off x="727843" y="3267049"/>
            <a:ext cx="1826631" cy="2082191"/>
          </a:xfrm>
        </p:spPr>
        <p:txBody>
          <a:bodyPr/>
          <a:lstStyle/>
          <a:p>
            <a:pPr marL="285750" indent="-285750">
              <a:buFont typeface="Arial" panose="020B0604020202020204" pitchFamily="34" charset="0"/>
              <a:buChar char="•"/>
            </a:pPr>
            <a:r>
              <a:rPr lang="en-US" dirty="0"/>
              <a:t>Active class specs for classified staff</a:t>
            </a:r>
          </a:p>
          <a:p>
            <a:pPr marL="285750" indent="-285750">
              <a:buFont typeface="Arial" panose="020B0604020202020204" pitchFamily="34" charset="0"/>
              <a:buChar char="•"/>
            </a:pPr>
            <a:r>
              <a:rPr lang="en-US" dirty="0"/>
              <a:t>Similar/comparable for non-classified staff</a:t>
            </a:r>
          </a:p>
          <a:p>
            <a:pPr marL="285750" indent="-285750">
              <a:buFont typeface="Arial" panose="020B0604020202020204" pitchFamily="34" charset="0"/>
              <a:buChar char="•"/>
            </a:pPr>
            <a:r>
              <a:rPr lang="en-US" dirty="0"/>
              <a:t>Minimum Qualifications</a:t>
            </a:r>
          </a:p>
          <a:p>
            <a:endParaRPr lang="en-US" dirty="0"/>
          </a:p>
          <a:p>
            <a:endParaRPr lang="en-US" dirty="0"/>
          </a:p>
        </p:txBody>
      </p:sp>
      <p:sp>
        <p:nvSpPr>
          <p:cNvPr id="65" name="Text Placeholder 64">
            <a:extLst>
              <a:ext uri="{FF2B5EF4-FFF2-40B4-BE49-F238E27FC236}">
                <a16:creationId xmlns:a16="http://schemas.microsoft.com/office/drawing/2014/main" id="{56983C54-58DE-4EC6-A4F8-CC5E0956C55F}"/>
              </a:ext>
            </a:extLst>
          </p:cNvPr>
          <p:cNvSpPr>
            <a:spLocks noGrp="1"/>
          </p:cNvSpPr>
          <p:nvPr>
            <p:ph type="body" sz="quarter" idx="21"/>
          </p:nvPr>
        </p:nvSpPr>
        <p:spPr>
          <a:xfrm>
            <a:off x="2952111" y="2443870"/>
            <a:ext cx="1826631" cy="776287"/>
          </a:xfrm>
        </p:spPr>
        <p:txBody>
          <a:bodyPr/>
          <a:lstStyle/>
          <a:p>
            <a:r>
              <a:rPr lang="en-US" dirty="0"/>
              <a:t>Job description</a:t>
            </a:r>
          </a:p>
        </p:txBody>
      </p:sp>
      <p:sp>
        <p:nvSpPr>
          <p:cNvPr id="66" name="Text Placeholder 65">
            <a:extLst>
              <a:ext uri="{FF2B5EF4-FFF2-40B4-BE49-F238E27FC236}">
                <a16:creationId xmlns:a16="http://schemas.microsoft.com/office/drawing/2014/main" id="{69FD5778-FBC3-4719-B73E-FDA8CD3E6F78}"/>
              </a:ext>
            </a:extLst>
          </p:cNvPr>
          <p:cNvSpPr>
            <a:spLocks noGrp="1"/>
          </p:cNvSpPr>
          <p:nvPr>
            <p:ph type="body" sz="quarter" idx="22"/>
          </p:nvPr>
        </p:nvSpPr>
        <p:spPr>
          <a:xfrm>
            <a:off x="2952111" y="3276772"/>
            <a:ext cx="1826631" cy="1527689"/>
          </a:xfrm>
        </p:spPr>
        <p:txBody>
          <a:bodyPr/>
          <a:lstStyle/>
          <a:p>
            <a:pPr marL="285750" indent="-285750">
              <a:buFont typeface="Arial" panose="020B0604020202020204" pitchFamily="34" charset="0"/>
              <a:buChar char="•"/>
            </a:pPr>
            <a:r>
              <a:rPr lang="en-US" dirty="0"/>
              <a:t>What does the position actually do?</a:t>
            </a:r>
          </a:p>
          <a:p>
            <a:pPr marL="285750" indent="-285750">
              <a:buFont typeface="Arial" panose="020B0604020202020204" pitchFamily="34" charset="0"/>
              <a:buChar char="•"/>
            </a:pPr>
            <a:r>
              <a:rPr lang="en-US" dirty="0"/>
              <a:t>Why does it exist?</a:t>
            </a:r>
          </a:p>
          <a:p>
            <a:pPr marL="285750" indent="-285750">
              <a:buFont typeface="Arial" panose="020B0604020202020204" pitchFamily="34" charset="0"/>
              <a:buChar char="•"/>
            </a:pPr>
            <a:r>
              <a:rPr lang="en-US" dirty="0"/>
              <a:t>Who does it impact?</a:t>
            </a:r>
          </a:p>
          <a:p>
            <a:pPr marL="285750" indent="-285750">
              <a:buFont typeface="Arial" panose="020B0604020202020204" pitchFamily="34" charset="0"/>
              <a:buChar char="•"/>
            </a:pPr>
            <a:r>
              <a:rPr lang="en-US" dirty="0"/>
              <a:t>Essential Functions</a:t>
            </a:r>
          </a:p>
        </p:txBody>
      </p:sp>
      <p:sp>
        <p:nvSpPr>
          <p:cNvPr id="67" name="Text Placeholder 66">
            <a:extLst>
              <a:ext uri="{FF2B5EF4-FFF2-40B4-BE49-F238E27FC236}">
                <a16:creationId xmlns:a16="http://schemas.microsoft.com/office/drawing/2014/main" id="{D1B4E94F-ED75-4961-8559-62760ECE77C3}"/>
              </a:ext>
            </a:extLst>
          </p:cNvPr>
          <p:cNvSpPr>
            <a:spLocks noGrp="1"/>
          </p:cNvSpPr>
          <p:nvPr>
            <p:ph type="body" sz="quarter" idx="23"/>
          </p:nvPr>
        </p:nvSpPr>
        <p:spPr>
          <a:xfrm>
            <a:off x="5182684" y="2434147"/>
            <a:ext cx="1826631" cy="776287"/>
          </a:xfrm>
        </p:spPr>
        <p:txBody>
          <a:bodyPr/>
          <a:lstStyle/>
          <a:p>
            <a:r>
              <a:rPr lang="en-US" dirty="0"/>
              <a:t>Job evaluation</a:t>
            </a:r>
          </a:p>
        </p:txBody>
      </p:sp>
      <p:sp>
        <p:nvSpPr>
          <p:cNvPr id="68" name="Text Placeholder 67">
            <a:extLst>
              <a:ext uri="{FF2B5EF4-FFF2-40B4-BE49-F238E27FC236}">
                <a16:creationId xmlns:a16="http://schemas.microsoft.com/office/drawing/2014/main" id="{E5506267-2D48-49F5-A83E-BDD4CEDE678B}"/>
              </a:ext>
            </a:extLst>
          </p:cNvPr>
          <p:cNvSpPr>
            <a:spLocks noGrp="1"/>
          </p:cNvSpPr>
          <p:nvPr>
            <p:ph type="body" sz="quarter" idx="24"/>
          </p:nvPr>
        </p:nvSpPr>
        <p:spPr>
          <a:xfrm>
            <a:off x="5182684" y="3267049"/>
            <a:ext cx="1826631" cy="1843431"/>
          </a:xfrm>
        </p:spPr>
        <p:txBody>
          <a:bodyPr/>
          <a:lstStyle/>
          <a:p>
            <a:pPr marL="285750" indent="-285750">
              <a:buFont typeface="Arial" panose="020B0604020202020204" pitchFamily="34" charset="0"/>
              <a:buChar char="•"/>
            </a:pPr>
            <a:r>
              <a:rPr lang="en-US" dirty="0"/>
              <a:t>Aka job analysis</a:t>
            </a:r>
          </a:p>
          <a:p>
            <a:pPr marL="285750" indent="-285750">
              <a:buFont typeface="Arial" panose="020B0604020202020204" pitchFamily="34" charset="0"/>
              <a:buChar char="•"/>
            </a:pPr>
            <a:r>
              <a:rPr lang="en-US" dirty="0"/>
              <a:t>Interviews</a:t>
            </a:r>
          </a:p>
          <a:p>
            <a:pPr marL="285750" indent="-285750">
              <a:buFont typeface="Arial" panose="020B0604020202020204" pitchFamily="34" charset="0"/>
              <a:buChar char="•"/>
            </a:pPr>
            <a:r>
              <a:rPr lang="en-US" dirty="0"/>
              <a:t>PDQ</a:t>
            </a:r>
          </a:p>
          <a:p>
            <a:pPr marL="285750" indent="-285750">
              <a:buFont typeface="Arial" panose="020B0604020202020204" pitchFamily="34" charset="0"/>
              <a:buChar char="•"/>
            </a:pPr>
            <a:r>
              <a:rPr lang="en-US" dirty="0"/>
              <a:t>PRS</a:t>
            </a:r>
          </a:p>
          <a:p>
            <a:pPr marL="285750" indent="-285750">
              <a:buFont typeface="Arial" panose="020B0604020202020204" pitchFamily="34" charset="0"/>
              <a:buChar char="•"/>
            </a:pPr>
            <a:r>
              <a:rPr lang="en-US" dirty="0"/>
              <a:t>PAF</a:t>
            </a:r>
          </a:p>
          <a:p>
            <a:pPr marL="285750" indent="-285750">
              <a:buFont typeface="Arial" panose="020B0604020202020204" pitchFamily="34" charset="0"/>
              <a:buChar char="•"/>
            </a:pPr>
            <a:r>
              <a:rPr lang="en-US" dirty="0"/>
              <a:t>Org Charts</a:t>
            </a:r>
          </a:p>
          <a:p>
            <a:pPr marL="285750" indent="-285750">
              <a:buFont typeface="Arial" panose="020B0604020202020204" pitchFamily="34" charset="0"/>
              <a:buChar char="•"/>
            </a:pPr>
            <a:r>
              <a:rPr lang="en-US" dirty="0" err="1"/>
              <a:t>Supv</a:t>
            </a:r>
            <a:r>
              <a:rPr lang="en-US" dirty="0"/>
              <a:t>/</a:t>
            </a:r>
            <a:r>
              <a:rPr lang="en-US" dirty="0" err="1"/>
              <a:t>Mgr</a:t>
            </a:r>
            <a:r>
              <a:rPr lang="en-US" dirty="0"/>
              <a:t> input</a:t>
            </a:r>
          </a:p>
          <a:p>
            <a:endParaRPr lang="en-US" dirty="0"/>
          </a:p>
          <a:p>
            <a:endParaRPr lang="en-US" dirty="0"/>
          </a:p>
        </p:txBody>
      </p:sp>
      <p:sp>
        <p:nvSpPr>
          <p:cNvPr id="69" name="Text Placeholder 68">
            <a:extLst>
              <a:ext uri="{FF2B5EF4-FFF2-40B4-BE49-F238E27FC236}">
                <a16:creationId xmlns:a16="http://schemas.microsoft.com/office/drawing/2014/main" id="{C3FBF82F-DBD2-47F5-B554-7A0405FCE74C}"/>
              </a:ext>
            </a:extLst>
          </p:cNvPr>
          <p:cNvSpPr>
            <a:spLocks noGrp="1"/>
          </p:cNvSpPr>
          <p:nvPr>
            <p:ph type="body" sz="quarter" idx="25"/>
          </p:nvPr>
        </p:nvSpPr>
        <p:spPr>
          <a:xfrm>
            <a:off x="7413259" y="2443870"/>
            <a:ext cx="1826631" cy="776287"/>
          </a:xfrm>
        </p:spPr>
        <p:txBody>
          <a:bodyPr/>
          <a:lstStyle/>
          <a:p>
            <a:r>
              <a:rPr lang="en-US" dirty="0"/>
              <a:t>HR Review</a:t>
            </a:r>
          </a:p>
        </p:txBody>
      </p:sp>
      <p:sp>
        <p:nvSpPr>
          <p:cNvPr id="70" name="Text Placeholder 69">
            <a:extLst>
              <a:ext uri="{FF2B5EF4-FFF2-40B4-BE49-F238E27FC236}">
                <a16:creationId xmlns:a16="http://schemas.microsoft.com/office/drawing/2014/main" id="{1B675A47-B6F8-4C4D-94F4-A52389C3C52D}"/>
              </a:ext>
            </a:extLst>
          </p:cNvPr>
          <p:cNvSpPr>
            <a:spLocks noGrp="1"/>
          </p:cNvSpPr>
          <p:nvPr>
            <p:ph type="body" sz="quarter" idx="26"/>
          </p:nvPr>
        </p:nvSpPr>
        <p:spPr>
          <a:xfrm>
            <a:off x="7413259" y="3276772"/>
            <a:ext cx="1826631" cy="1527689"/>
          </a:xfrm>
        </p:spPr>
        <p:txBody>
          <a:bodyPr/>
          <a:lstStyle/>
          <a:p>
            <a:pPr marL="285750" indent="-285750">
              <a:buFont typeface="Arial" panose="020B0604020202020204" pitchFamily="34" charset="0"/>
              <a:buChar char="•"/>
            </a:pPr>
            <a:r>
              <a:rPr lang="en-US" dirty="0"/>
              <a:t>Agency review or DHR level review depending on delegated or non-delegated status</a:t>
            </a:r>
          </a:p>
        </p:txBody>
      </p:sp>
      <p:sp>
        <p:nvSpPr>
          <p:cNvPr id="71" name="Text Placeholder 70">
            <a:extLst>
              <a:ext uri="{FF2B5EF4-FFF2-40B4-BE49-F238E27FC236}">
                <a16:creationId xmlns:a16="http://schemas.microsoft.com/office/drawing/2014/main" id="{563DF0AC-EC94-4ECF-849C-EC09FF7F46B5}"/>
              </a:ext>
            </a:extLst>
          </p:cNvPr>
          <p:cNvSpPr>
            <a:spLocks noGrp="1"/>
          </p:cNvSpPr>
          <p:nvPr>
            <p:ph type="body" sz="quarter" idx="27"/>
          </p:nvPr>
        </p:nvSpPr>
        <p:spPr>
          <a:xfrm>
            <a:off x="9630331" y="2434147"/>
            <a:ext cx="1826631" cy="776287"/>
          </a:xfrm>
        </p:spPr>
        <p:txBody>
          <a:bodyPr/>
          <a:lstStyle/>
          <a:p>
            <a:r>
              <a:rPr lang="en-US" dirty="0"/>
              <a:t>decision</a:t>
            </a:r>
          </a:p>
        </p:txBody>
      </p:sp>
      <p:sp>
        <p:nvSpPr>
          <p:cNvPr id="72" name="Text Placeholder 71">
            <a:extLst>
              <a:ext uri="{FF2B5EF4-FFF2-40B4-BE49-F238E27FC236}">
                <a16:creationId xmlns:a16="http://schemas.microsoft.com/office/drawing/2014/main" id="{8A6E6F45-E685-4E7B-B715-B80B70922716}"/>
              </a:ext>
            </a:extLst>
          </p:cNvPr>
          <p:cNvSpPr>
            <a:spLocks noGrp="1"/>
          </p:cNvSpPr>
          <p:nvPr>
            <p:ph type="body" sz="quarter" idx="28"/>
          </p:nvPr>
        </p:nvSpPr>
        <p:spPr>
          <a:xfrm>
            <a:off x="9630331" y="3267049"/>
            <a:ext cx="1994110" cy="1527689"/>
          </a:xfrm>
        </p:spPr>
        <p:txBody>
          <a:bodyPr/>
          <a:lstStyle/>
          <a:p>
            <a:pPr marL="285750" indent="-285750">
              <a:buFont typeface="Arial" panose="020B0604020202020204" pitchFamily="34" charset="0"/>
              <a:buChar char="•"/>
            </a:pPr>
            <a:r>
              <a:rPr lang="en-US" dirty="0"/>
              <a:t>Communication</a:t>
            </a:r>
          </a:p>
          <a:p>
            <a:pPr marL="285750" indent="-285750">
              <a:buFont typeface="Arial" panose="020B0604020202020204" pitchFamily="34" charset="0"/>
              <a:buChar char="•"/>
            </a:pPr>
            <a:r>
              <a:rPr lang="en-US" dirty="0"/>
              <a:t>IPOPS action</a:t>
            </a:r>
          </a:p>
          <a:p>
            <a:pPr marL="285750" indent="-285750">
              <a:buFont typeface="Arial" panose="020B0604020202020204" pitchFamily="34" charset="0"/>
              <a:buChar char="•"/>
            </a:pPr>
            <a:r>
              <a:rPr lang="en-US" dirty="0"/>
              <a:t>Employee notification</a:t>
            </a:r>
          </a:p>
        </p:txBody>
      </p:sp>
      <p:sp>
        <p:nvSpPr>
          <p:cNvPr id="4" name="Slide Number Placeholder 3">
            <a:extLst>
              <a:ext uri="{FF2B5EF4-FFF2-40B4-BE49-F238E27FC236}">
                <a16:creationId xmlns:a16="http://schemas.microsoft.com/office/drawing/2014/main" id="{B3D139B0-AFDC-487D-BA64-66803D0D6924}"/>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9</a:t>
            </a:fld>
            <a:endParaRPr lang="en-US" dirty="0"/>
          </a:p>
        </p:txBody>
      </p:sp>
    </p:spTree>
    <p:extLst>
      <p:ext uri="{BB962C8B-B14F-4D97-AF65-F5344CB8AC3E}">
        <p14:creationId xmlns:p14="http://schemas.microsoft.com/office/powerpoint/2010/main" val="145132519"/>
      </p:ext>
    </p:extLst>
  </p:cSld>
  <p:clrMapOvr>
    <a:masterClrMapping/>
  </p:clrMapOvr>
</p:sld>
</file>

<file path=ppt/theme/theme1.xml><?xml version="1.0" encoding="utf-8"?>
<a:theme xmlns:a="http://schemas.openxmlformats.org/drawingml/2006/main" name="Office Theme">
  <a:themeElements>
    <a:clrScheme name="Custom 17">
      <a:dk1>
        <a:sysClr val="windowText" lastClr="000000"/>
      </a:dk1>
      <a:lt1>
        <a:sysClr val="window" lastClr="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stal_Presentation_TM33468121_Win32_JC_SL_v3" id="{EB91EBED-606F-4526-98F2-0BC37D122083}" vid="{0066A017-97AF-4FCB-BD31-68FEF3C011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0C81F5-4E08-4068-8DC9-6D21305E57B8}">
  <ds:schemaRefs>
    <ds:schemaRef ds:uri="http://purl.org/dc/terms/"/>
    <ds:schemaRef ds:uri="http://www.w3.org/XML/1998/namespace"/>
    <ds:schemaRef ds:uri="http://schemas.microsoft.com/office/2006/documentManagement/types"/>
    <ds:schemaRef ds:uri="http://purl.org/dc/dcmitype/"/>
    <ds:schemaRef ds:uri="http://purl.org/dc/elements/1.1/"/>
    <ds:schemaRef ds:uri="http://schemas.microsoft.com/sharepoint/v3"/>
    <ds:schemaRef ds:uri="http://schemas.openxmlformats.org/package/2006/metadata/core-properties"/>
    <ds:schemaRef ds:uri="http://schemas.microsoft.com/office/2006/metadata/properties"/>
    <ds:schemaRef ds:uri="71af3243-3dd4-4a8d-8c0d-dd76da1f02a5"/>
    <ds:schemaRef ds:uri="http://schemas.microsoft.com/office/infopath/2007/PartnerControls"/>
    <ds:schemaRef ds:uri="230e9df3-be65-4c73-a93b-d1236ebd677e"/>
    <ds:schemaRef ds:uri="16c05727-aa75-4e4a-9b5f-8a80a1165891"/>
  </ds:schemaRefs>
</ds:datastoreItem>
</file>

<file path=customXml/itemProps2.xml><?xml version="1.0" encoding="utf-8"?>
<ds:datastoreItem xmlns:ds="http://schemas.openxmlformats.org/officeDocument/2006/customXml" ds:itemID="{3E84E3F0-7763-473A-A672-F70F538DA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19E3DC-63DC-4703-A1A6-A21819296CF6}">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Coastal presentation</Template>
  <TotalTime>3518</TotalTime>
  <Words>2153</Words>
  <Application>Microsoft Office PowerPoint</Application>
  <PresentationFormat>Widescreen</PresentationFormat>
  <Paragraphs>256</Paragraphs>
  <Slides>17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Segoe UI</vt:lpstr>
      <vt:lpstr>Segoe UI Light</vt:lpstr>
      <vt:lpstr>Office Theme</vt:lpstr>
      <vt:lpstr>State of Idaho Classification &amp; Compensation 101</vt:lpstr>
      <vt:lpstr>Agenda/Goals</vt:lpstr>
      <vt:lpstr>Roles &amp; Responsibilities</vt:lpstr>
      <vt:lpstr>PowerPoint Presentation</vt:lpstr>
      <vt:lpstr>True or false</vt:lpstr>
      <vt:lpstr>PowerPoint Presentation</vt:lpstr>
      <vt:lpstr>classifications</vt:lpstr>
      <vt:lpstr>Classification overview</vt:lpstr>
      <vt:lpstr>Classification process</vt:lpstr>
      <vt:lpstr>New classification</vt:lpstr>
      <vt:lpstr>TRUE or false</vt:lpstr>
      <vt:lpstr>compensation</vt:lpstr>
      <vt:lpstr>compensation overview</vt:lpstr>
      <vt:lpstr>Compensation policy</vt:lpstr>
      <vt:lpstr>NEW SALARY ADJUSTMENT</vt:lpstr>
      <vt:lpstr>“You cannot mandate productivity. You must provide the tools to let people become their best.”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Chrystelle Zimmerman</dc:creator>
  <cp:lastModifiedBy>Hannah Lopez</cp:lastModifiedBy>
  <cp:revision>45</cp:revision>
  <cp:lastPrinted>2021-10-19T20:23:27Z</cp:lastPrinted>
  <dcterms:created xsi:type="dcterms:W3CDTF">2021-10-12T22:06:06Z</dcterms:created>
  <dcterms:modified xsi:type="dcterms:W3CDTF">2021-10-20T17:06:55Z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